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6" r:id="rId3"/>
    <p:sldId id="257" r:id="rId4"/>
    <p:sldId id="304" r:id="rId5"/>
    <p:sldId id="305" r:id="rId6"/>
    <p:sldId id="306" r:id="rId7"/>
    <p:sldId id="317" r:id="rId8"/>
    <p:sldId id="307" r:id="rId9"/>
    <p:sldId id="308" r:id="rId10"/>
    <p:sldId id="309" r:id="rId11"/>
    <p:sldId id="310" r:id="rId12"/>
    <p:sldId id="318" r:id="rId13"/>
    <p:sldId id="311" r:id="rId14"/>
    <p:sldId id="312" r:id="rId15"/>
    <p:sldId id="313" r:id="rId16"/>
    <p:sldId id="314" r:id="rId17"/>
    <p:sldId id="319" r:id="rId18"/>
    <p:sldId id="315" r:id="rId19"/>
    <p:sldId id="276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964"/>
    <a:srgbClr val="007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4660"/>
  </p:normalViewPr>
  <p:slideViewPr>
    <p:cSldViewPr>
      <p:cViewPr varScale="1">
        <p:scale>
          <a:sx n="79" d="100"/>
          <a:sy n="79" d="100"/>
        </p:scale>
        <p:origin x="126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467B-84CB-4C6B-90E8-97FB5803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F46F-114C-4122-9C79-1240BF6F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4A821-4599-4443-B1DC-A61E934E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9160-6DB3-4B5A-8A7A-6B7496BD86C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10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3A3D-169A-45C0-A23A-C88CD2C8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14AA-1860-41D6-8D32-84E66EFF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BD21-391B-4E7A-9759-7EA08023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781E-BD97-4D63-8E5E-F4110C2B4B5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95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8E2F-0DFB-43EE-ADEB-85DB9AFA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683D-27F2-4D3A-9532-415E2AA9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1A46-AB84-4923-8C6F-7C42DD71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4193-3B62-4D8D-9B29-CBFCBF4273A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4026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B52D8-DA65-4668-A373-8FB8FE6B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46C1-EC5D-4312-BC9D-585637F4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E30B-84B7-43C6-8AB0-4759AB3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DE1B-5FB7-4FF2-AC81-CA75664132C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95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A50A8-7C0E-466B-9413-EB6C4AAF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F539-A96A-46B0-B1CC-AAB16C5A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B075-F99F-4383-8C1A-34838071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E4DF-370D-41F7-9D55-F5458973BDA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349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41FEFD-D933-4008-9DA7-61D5A166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9F99C5-D898-46F7-8672-0714597E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EFBEAC-10D7-4F01-934E-B9B4AFE8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F9EF-A22A-4571-BBBC-82B3A30AD6D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6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D6C29E-BE68-47A6-9B40-AAEF11B7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461BB7-BF3B-464F-84CD-B5C82A0E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FE861-D663-4819-AC14-8E2C52D7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531C-45DF-4DEE-BA5A-0DA1CD64AAA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519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AA435B-BE2D-4ADC-9D3B-3164EEEB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A9397-84B5-446E-A9CE-27D17856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2F987-01E9-48CF-813B-62E04B45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A71A-52F1-46D7-B523-B3C1A892736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73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8D05E4-D518-4B4E-9DEF-75B2784D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FDB175-3869-4A42-8922-41556601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0F1D34-9596-4B50-AFD3-7A255CAF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CF34-015D-4E87-AB4C-313978A6FD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40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C0D95-FC5D-4F64-BA51-909079E2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4CEE9A-512D-40E0-A8CC-0079254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A7A165-3EF9-4B6B-9EC2-3B66BB3B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4884-2BC2-4F80-8262-F54A79967C0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2209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3C8D35-89C9-4115-BE1A-5F11C12F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EEBFB-7F85-4755-9DB5-192591B5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EE240-91DD-4BDE-943C-FD46C17C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C93A-CA67-4AD8-86BF-9D8FD2A5C10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065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4956FC-8E76-4080-9D9C-56F95D9F59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C8B8BD-AAD3-4473-8FF9-60D25A961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2E38-7703-4B4A-8AB8-B106B5665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46D3-98A1-4126-839C-7364D6535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1696-4D43-4944-91A2-74D0B068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3F3DE0-9EE4-4B29-934D-437A20E6974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4290E863-88E5-4D9B-BEC4-D1C7857C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Narrow" panose="020B0606020202030204" pitchFamily="34" charset="0"/>
              </a:rPr>
              <a:t>© 2012 Snack Music Productions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0C0BECD0-4B36-40CA-9CE9-74762214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00213"/>
            <a:ext cx="4500563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On the 4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eaLnBrk="1" hangingPunct="1"/>
            <a:r>
              <a:rPr lang="en-AU" altLang="en-US" sz="3200">
                <a:latin typeface="Arial Black" panose="020B0A04020102020204" pitchFamily="34" charset="0"/>
              </a:rPr>
              <a:t>God created</a:t>
            </a:r>
          </a:p>
          <a:p>
            <a:pPr eaLnBrk="1" hangingPunct="1"/>
            <a:r>
              <a:rPr lang="en-AU" altLang="en-US" sz="3200">
                <a:latin typeface="Arial Black" panose="020B0A04020102020204" pitchFamily="34" charset="0"/>
              </a:rPr>
              <a:t>the sun so bright,</a:t>
            </a:r>
          </a:p>
          <a:p>
            <a:pPr eaLnBrk="1" hangingPunct="1"/>
            <a:r>
              <a:rPr lang="en-AU" altLang="en-US" sz="3200">
                <a:latin typeface="Arial Black" panose="020B0A04020102020204" pitchFamily="34" charset="0"/>
              </a:rPr>
              <a:t>the moon for night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E228BB2-34CF-4BDC-8C7F-04F663A46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700213"/>
            <a:ext cx="53292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The 4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r" eaLnBrk="1" hangingPunct="1"/>
            <a:r>
              <a:rPr lang="en-AU" altLang="en-US" sz="3200">
                <a:latin typeface="Arial Black" panose="020B0A04020102020204" pitchFamily="34" charset="0"/>
              </a:rPr>
              <a:t>God created</a:t>
            </a:r>
          </a:p>
          <a:p>
            <a:pPr algn="r" eaLnBrk="1" hangingPunct="1"/>
            <a:r>
              <a:rPr lang="en-AU" altLang="en-US" sz="3200">
                <a:latin typeface="Arial Black" panose="020B0A04020102020204" pitchFamily="34" charset="0"/>
              </a:rPr>
              <a:t>stars to light</a:t>
            </a:r>
          </a:p>
          <a:p>
            <a:pPr algn="r" eaLnBrk="1" hangingPunct="1"/>
            <a:r>
              <a:rPr lang="en-AU" altLang="en-US" sz="3200">
                <a:latin typeface="Arial Black" panose="020B0A04020102020204" pitchFamily="34" charset="0"/>
              </a:rPr>
              <a:t>The sky at night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7D3F1F74-E6D0-439B-9CD1-3B0700C8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628775"/>
            <a:ext cx="8785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God saw all that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He had made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And it was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very good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4088C308-AEC8-4524-AB23-A628D8AD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2565400"/>
            <a:ext cx="8026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On the 5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r" eaLnBrk="1" hangingPunct="1"/>
            <a:r>
              <a:rPr lang="en-AU" altLang="en-US" sz="3200">
                <a:latin typeface="Arial Black" panose="020B0A04020102020204" pitchFamily="34" charset="0"/>
              </a:rPr>
              <a:t>God created fish that swim,</a:t>
            </a:r>
          </a:p>
          <a:p>
            <a:pPr algn="r" eaLnBrk="1" hangingPunct="1"/>
            <a:r>
              <a:rPr lang="en-AU" altLang="en-US" sz="3200">
                <a:latin typeface="Arial Black" panose="020B0A04020102020204" pitchFamily="34" charset="0"/>
              </a:rPr>
              <a:t>Salmon and bream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DCA4990-FEE3-41A3-9CA2-2D920300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941888"/>
            <a:ext cx="70199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The 5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eaLnBrk="1" hangingPunct="1"/>
            <a:r>
              <a:rPr lang="en-AU" altLang="en-US" sz="3200">
                <a:latin typeface="Arial Black" panose="020B0A04020102020204" pitchFamily="34" charset="0"/>
              </a:rPr>
              <a:t>God created birds flying high,</a:t>
            </a:r>
          </a:p>
          <a:p>
            <a:pPr eaLnBrk="1" hangingPunct="1"/>
            <a:r>
              <a:rPr lang="en-AU" altLang="en-US" sz="3200">
                <a:latin typeface="Arial Black" panose="020B0A04020102020204" pitchFamily="34" charset="0"/>
              </a:rPr>
              <a:t>And walking by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484CD36-4D47-4D3F-A5D9-30C28DCD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71488"/>
            <a:ext cx="75279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On the 6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God created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Cows and dogs,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Spiders and frogs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429A4E94-3BC3-4139-8EF7-FF5B5D32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474663"/>
            <a:ext cx="86423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The 6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God created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Humans to rule the Earth so full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729450E-5FB6-4538-AC72-0C2F6C76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628775"/>
            <a:ext cx="8785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God saw all that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He had made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And it was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very good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50E07AD-8C1B-49DD-8E60-A5EE5AEB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76250"/>
            <a:ext cx="5761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On the 7</a:t>
            </a:r>
            <a:r>
              <a:rPr lang="en-AU" altLang="en-US" sz="3200" baseline="3000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AU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God rested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C03846-8285-4301-A78C-8D208190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288C1875-1E91-43EF-ABF6-D79BDC01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628775"/>
            <a:ext cx="8785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God saw all that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He had made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And it was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very good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0D3C9772-99B5-496F-9942-9092B6929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03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On the 1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st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God created the heavens and earth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He gave them worth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0E3BB831-7DB3-45EB-BB93-AEB213FE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98638"/>
            <a:ext cx="914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The 1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st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He separated the dark from light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Day from night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141B221-629F-4173-B8C4-E726DBFD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35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On the 2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nd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God created a space called sky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Where birds can fly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7874227-3B12-4BC5-8448-683D0C25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352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The 2</a:t>
            </a:r>
            <a:r>
              <a:rPr lang="en-AU" altLang="en-US" sz="3200" baseline="30000">
                <a:solidFill>
                  <a:srgbClr val="007A3D"/>
                </a:solidFill>
                <a:latin typeface="Arial Black" panose="020B0A04020102020204" pitchFamily="34" charset="0"/>
              </a:rPr>
              <a:t>nd</a:t>
            </a:r>
            <a:r>
              <a:rPr lang="en-AU" altLang="en-US" sz="32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He separated the water from the sky</a:t>
            </a:r>
          </a:p>
          <a:p>
            <a:pPr algn="ctr" eaLnBrk="1" hangingPunct="1"/>
            <a:r>
              <a:rPr lang="en-AU" altLang="en-US" sz="3200">
                <a:latin typeface="Arial Black" panose="020B0A04020102020204" pitchFamily="34" charset="0"/>
              </a:rPr>
              <a:t>The sky up high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2812E48-D334-4C2D-8A30-3232CF97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628775"/>
            <a:ext cx="8785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God saw all that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He had made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And it was</a:t>
            </a:r>
          </a:p>
          <a:p>
            <a:pPr algn="ctr" eaLnBrk="1" hangingPunct="1"/>
            <a:r>
              <a:rPr lang="en-AU" altLang="en-US" sz="4800">
                <a:latin typeface="Arial Black" panose="020B0A04020102020204" pitchFamily="34" charset="0"/>
              </a:rPr>
              <a:t>very good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A13D2CD-D089-4E54-9B8A-3366D38C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557338"/>
            <a:ext cx="705643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400">
                <a:solidFill>
                  <a:srgbClr val="007A3D"/>
                </a:solidFill>
                <a:latin typeface="Arial Black" panose="020B0A04020102020204" pitchFamily="34" charset="0"/>
              </a:rPr>
              <a:t>On the 3</a:t>
            </a:r>
            <a:r>
              <a:rPr lang="en-AU" altLang="en-US" sz="3400" baseline="30000">
                <a:solidFill>
                  <a:srgbClr val="007A3D"/>
                </a:solidFill>
                <a:latin typeface="Arial Black" panose="020B0A04020102020204" pitchFamily="34" charset="0"/>
              </a:rPr>
              <a:t>rd</a:t>
            </a:r>
            <a:r>
              <a:rPr lang="en-AU" altLang="en-US" sz="34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God created the land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and the sea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The plants and trees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8CAED7D8-B632-4345-A47C-22C8A3DD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557338"/>
            <a:ext cx="748823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400">
                <a:solidFill>
                  <a:srgbClr val="007A3D"/>
                </a:solidFill>
                <a:latin typeface="Arial Black" panose="020B0A04020102020204" pitchFamily="34" charset="0"/>
              </a:rPr>
              <a:t>The 3</a:t>
            </a:r>
            <a:r>
              <a:rPr lang="en-AU" altLang="en-US" sz="3400" baseline="30000">
                <a:solidFill>
                  <a:srgbClr val="007A3D"/>
                </a:solidFill>
                <a:latin typeface="Arial Black" panose="020B0A04020102020204" pitchFamily="34" charset="0"/>
              </a:rPr>
              <a:t>rd</a:t>
            </a:r>
            <a:r>
              <a:rPr lang="en-AU" altLang="en-US" sz="3400">
                <a:solidFill>
                  <a:srgbClr val="007A3D"/>
                </a:solidFill>
                <a:latin typeface="Arial Black" panose="020B0A04020102020204" pitchFamily="34" charset="0"/>
              </a:rPr>
              <a:t> day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God created fruit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bearing trees</a:t>
            </a:r>
          </a:p>
          <a:p>
            <a:pPr algn="r" eaLnBrk="1" hangingPunct="1"/>
            <a:r>
              <a:rPr lang="en-AU" altLang="en-US" sz="3400">
                <a:latin typeface="Arial Black" panose="020B0A04020102020204" pitchFamily="34" charset="0"/>
              </a:rPr>
              <a:t>That drop their seeds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219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Calibri Light</vt:lpstr>
      <vt:lpstr>Arial Narrow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Snack Music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Days in the Life of God</dc:title>
  <dc:creator>Snack Music</dc:creator>
  <cp:lastModifiedBy>Brendan Petty</cp:lastModifiedBy>
  <cp:revision>17</cp:revision>
  <dcterms:created xsi:type="dcterms:W3CDTF">2010-11-30T07:25:57Z</dcterms:created>
  <dcterms:modified xsi:type="dcterms:W3CDTF">2019-11-27T08:09:16Z</dcterms:modified>
</cp:coreProperties>
</file>