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8" r:id="rId2"/>
    <p:sldId id="269" r:id="rId3"/>
    <p:sldId id="267" r:id="rId4"/>
    <p:sldId id="270" r:id="rId5"/>
    <p:sldId id="272" r:id="rId6"/>
    <p:sldId id="271" r:id="rId7"/>
    <p:sldId id="273" r:id="rId8"/>
    <p:sldId id="274" r:id="rId9"/>
    <p:sldId id="263" r:id="rId10"/>
    <p:sldId id="275" r:id="rId11"/>
    <p:sldId id="265" r:id="rId12"/>
    <p:sldId id="266" r:id="rId13"/>
  </p:sldIdLst>
  <p:sldSz cx="12192000" cy="6858000"/>
  <p:notesSz cx="6846888" cy="95821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80" d="100"/>
          <a:sy n="80" d="100"/>
        </p:scale>
        <p:origin x="126" y="5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1FD8011-1A63-445E-9DAF-5B9D7BE2CC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5B9CE53-0B77-42FA-94B9-EC2272938E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DA643DA1-B0A2-499B-A9B2-FC07FBC6A8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1138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AB1B93F-F308-4010-B92C-09D30C72BF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101138"/>
            <a:ext cx="29670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DF9F13-D450-4704-B2C5-D12E14C00DA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A195F-8AB5-426C-A8FB-412B7217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0CFE-9B51-43DC-A69A-CBABADBD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31301-5558-4CAB-A212-7B416C6F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49E1-5673-4EE1-9517-1A483DD9375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686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0D10-EF31-48FE-B66C-2B9002E9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7EB3-A97B-4F3F-B7B8-9520529F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969D-F8E9-4684-B6A9-280D278E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DFCA9-EEA5-4D63-8D1B-67F5EF0203F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0971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19517-A57E-43C6-A1A3-D0AB2109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ADA56-A19D-4EFA-8361-50ED25D5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3C89-E0FB-4E92-8DE3-A134B6A4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C079-4BDA-47C9-8CED-C387177CFDF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9670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50FC5-4115-4161-A8EC-196414EE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AD10D-616B-46F8-B170-2497B8E8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40D18-FD06-4B7D-B93F-14A895DC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3BD2-D3A8-4432-AF78-A8459599DB8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28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1282B-5585-44B0-8187-3148F445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DA9F3-55A2-466F-AF8F-40A90F46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442B1-ADF7-46E7-887A-EE558CDF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D536-16AA-46BB-ABDC-37B1D5D34D6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6374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5DBF93-873A-4774-B112-9ECB84A8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A05919-CC31-44B2-83B7-E0F6D9EB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10F535-F072-4A8A-B7C2-F5D51118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7337-1367-4172-924E-FAE18A5CF59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9141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6DE965C-DF1C-4A56-BFB7-F6943013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7E2E0B-043D-4C7F-88B4-2A730705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6DC368-074E-4A62-94C4-5059E3D0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FBCD-2FBB-4093-BDC6-93939F2CD46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2063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423EBA-3889-4727-93FB-9C842605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902FEC-8483-4A20-B16C-985F3546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04678D-CE59-4BCC-AA7E-7CC386ED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6794-34BB-4BEA-8370-437671E31AA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5012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4F7DFC-8090-4305-BB70-E49EDD08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EB8DF62-8434-4710-B80D-42B60197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F9B30B-405A-4B22-A608-54009A19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C118-1941-4ECC-B8CE-7E23081423D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01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823E2E-1F45-47D5-8561-C5CEC134B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3DA73D-DAAA-4A91-84F0-4728AAD5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45E8ED-652F-45F9-8213-7FAF265D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C110-7C34-4FC2-84C2-A87B2FC7852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9580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D61C26-A043-4250-AB32-25255CDD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CA1374-DC04-48A3-B5B8-77D7C8F1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88F26C-F677-46E6-B1D5-D9673E39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81AC-55FC-49EB-8637-D3D2A65BBB1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2108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3D8671E-FCD5-4930-9A87-D09F141BDE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FB82F1C-856E-4A7B-86AF-C566283DE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651B2-D407-47E5-BC5B-F2E7DBE46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C6B56-8DAA-466F-AE9D-9E625FB52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7441-9F94-4119-B988-33339B8A1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5CA673-A6F2-4109-B0FA-47F9FB469CE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3E6D9238-33DA-4AC0-9DD0-2279793EE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6521450"/>
            <a:ext cx="691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99"/>
                </a:solidFill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3075" name="Picture 4" descr="alphabetsoup">
            <a:extLst>
              <a:ext uri="{FF2B5EF4-FFF2-40B4-BE49-F238E27FC236}">
                <a16:creationId xmlns:a16="http://schemas.microsoft.com/office/drawing/2014/main" id="{80F7F3C3-F85E-4D2A-85FF-FE1929DEF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1557338"/>
            <a:ext cx="835342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34C1CE7-4976-44A3-870E-966239B1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908050"/>
            <a:ext cx="1123315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Jesus You love me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I just want to see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09E0F2-7C0C-46AB-BD90-0BA87C1C9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057400"/>
            <a:ext cx="1166495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E460436-8416-4686-AE21-52DBF09E9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6521450"/>
            <a:ext cx="691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99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7504EBA-0032-46EC-8111-60F6A65F1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908050"/>
            <a:ext cx="1123315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Jesus You love me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I just want to see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E657FF-FEA6-4185-BBCE-AF13C438A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908050"/>
            <a:ext cx="1123315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Jesus You love me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I just want to see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E3746DA-6CB1-4235-9C62-2F1BE10CF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908050"/>
            <a:ext cx="1123315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Jesus You love me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I just want to see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8865DE-9CA5-440A-985C-C21B315FE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908050"/>
            <a:ext cx="1123315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Jesus You love me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I just want to see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J-E-S-U-S,</a:t>
            </a:r>
          </a:p>
          <a:p>
            <a:pPr algn="ctr" eaLnBrk="1" hangingPunct="1"/>
            <a:r>
              <a:rPr lang="en-AU" altLang="en-US" sz="5400">
                <a:solidFill>
                  <a:srgbClr val="333399"/>
                </a:solidFill>
                <a:latin typeface="Arial Black" panose="020B0A04020102020204" pitchFamily="34" charset="0"/>
              </a:rPr>
              <a:t>Want to see You living in me</a:t>
            </a:r>
          </a:p>
          <a:p>
            <a:pPr algn="ctr" eaLnBrk="1" hangingPunct="1"/>
            <a:endParaRPr lang="en-AU" altLang="en-US" sz="5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2D367AA9-DE7F-41C4-90CE-3E6AAE198082}"/>
              </a:ext>
            </a:extLst>
          </p:cNvPr>
          <p:cNvGrpSpPr>
            <a:grpSpLocks/>
          </p:cNvGrpSpPr>
          <p:nvPr/>
        </p:nvGrpSpPr>
        <p:grpSpPr bwMode="auto">
          <a:xfrm>
            <a:off x="334963" y="4437063"/>
            <a:ext cx="11744325" cy="1800225"/>
            <a:chOff x="1905000" y="2133601"/>
            <a:chExt cx="8512182" cy="1304330"/>
          </a:xfrm>
        </p:grpSpPr>
        <p:sp>
          <p:nvSpPr>
            <p:cNvPr id="8195" name="Rectangle 2">
              <a:extLst>
                <a:ext uri="{FF2B5EF4-FFF2-40B4-BE49-F238E27FC236}">
                  <a16:creationId xmlns:a16="http://schemas.microsoft.com/office/drawing/2014/main" id="{C9F5502F-3D16-4566-92E9-B22D8760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21336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E</a:t>
              </a:r>
            </a:p>
          </p:txBody>
        </p:sp>
        <p:sp>
          <p:nvSpPr>
            <p:cNvPr id="8196" name="Rectangle 3">
              <a:extLst>
                <a:ext uri="{FF2B5EF4-FFF2-40B4-BE49-F238E27FC236}">
                  <a16:creationId xmlns:a16="http://schemas.microsoft.com/office/drawing/2014/main" id="{10B0B128-E82B-4074-88B8-538FE533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23622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M</a:t>
              </a:r>
            </a:p>
          </p:txBody>
        </p:sp>
        <p:sp>
          <p:nvSpPr>
            <p:cNvPr id="8197" name="Rectangle 4">
              <a:extLst>
                <a:ext uri="{FF2B5EF4-FFF2-40B4-BE49-F238E27FC236}">
                  <a16:creationId xmlns:a16="http://schemas.microsoft.com/office/drawing/2014/main" id="{59D68A3A-DB15-4254-A1C9-8224585B5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21336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8198" name="Rectangle 5">
              <a:extLst>
                <a:ext uri="{FF2B5EF4-FFF2-40B4-BE49-F238E27FC236}">
                  <a16:creationId xmlns:a16="http://schemas.microsoft.com/office/drawing/2014/main" id="{3256DACA-A4FF-4B45-A162-285B6EC06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25146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E</a:t>
              </a:r>
            </a:p>
          </p:txBody>
        </p:sp>
        <p:sp>
          <p:nvSpPr>
            <p:cNvPr id="8199" name="Rectangle 6">
              <a:extLst>
                <a:ext uri="{FF2B5EF4-FFF2-40B4-BE49-F238E27FC236}">
                  <a16:creationId xmlns:a16="http://schemas.microsoft.com/office/drawing/2014/main" id="{F55F267D-13B7-4BB0-8EE2-76056E55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23622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V</a:t>
              </a:r>
            </a:p>
          </p:txBody>
        </p:sp>
        <p:sp>
          <p:nvSpPr>
            <p:cNvPr id="8200" name="Rectangle 7">
              <a:extLst>
                <a:ext uri="{FF2B5EF4-FFF2-40B4-BE49-F238E27FC236}">
                  <a16:creationId xmlns:a16="http://schemas.microsoft.com/office/drawing/2014/main" id="{0078751C-EA96-42FD-8816-0948CEC06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2860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O</a:t>
              </a:r>
            </a:p>
          </p:txBody>
        </p:sp>
        <p:sp>
          <p:nvSpPr>
            <p:cNvPr id="8201" name="Rectangle 8">
              <a:extLst>
                <a:ext uri="{FF2B5EF4-FFF2-40B4-BE49-F238E27FC236}">
                  <a16:creationId xmlns:a16="http://schemas.microsoft.com/office/drawing/2014/main" id="{16762780-9B34-4EDF-BAE2-F5E9F1EB8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25146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L</a:t>
              </a:r>
            </a:p>
          </p:txBody>
        </p:sp>
        <p:sp>
          <p:nvSpPr>
            <p:cNvPr id="8202" name="Rectangle 9">
              <a:extLst>
                <a:ext uri="{FF2B5EF4-FFF2-40B4-BE49-F238E27FC236}">
                  <a16:creationId xmlns:a16="http://schemas.microsoft.com/office/drawing/2014/main" id="{9CC2E302-CB5B-4C2C-884B-0062DCCD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7000" y="21336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8203" name="Rectangle 10">
              <a:extLst>
                <a:ext uri="{FF2B5EF4-FFF2-40B4-BE49-F238E27FC236}">
                  <a16:creationId xmlns:a16="http://schemas.microsoft.com/office/drawing/2014/main" id="{CA0A1C36-081E-4BE5-B0D5-57E38724C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6200" y="22098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8204" name="Rectangle 11">
              <a:extLst>
                <a:ext uri="{FF2B5EF4-FFF2-40B4-BE49-F238E27FC236}">
                  <a16:creationId xmlns:a16="http://schemas.microsoft.com/office/drawing/2014/main" id="{B32DD551-10DA-4F33-808E-B51D18B13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4384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U</a:t>
              </a:r>
            </a:p>
          </p:txBody>
        </p:sp>
        <p:sp>
          <p:nvSpPr>
            <p:cNvPr id="8205" name="Rectangle 12">
              <a:extLst>
                <a:ext uri="{FF2B5EF4-FFF2-40B4-BE49-F238E27FC236}">
                  <a16:creationId xmlns:a16="http://schemas.microsoft.com/office/drawing/2014/main" id="{9C4A1C75-5F0F-4A81-859B-ABC45E64F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0" y="22098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J</a:t>
              </a:r>
            </a:p>
          </p:txBody>
        </p:sp>
        <p:sp>
          <p:nvSpPr>
            <p:cNvPr id="8206" name="Rectangle 13">
              <a:extLst>
                <a:ext uri="{FF2B5EF4-FFF2-40B4-BE49-F238E27FC236}">
                  <a16:creationId xmlns:a16="http://schemas.microsoft.com/office/drawing/2014/main" id="{B3F2DF58-9F08-4FEC-9591-4DE0441B5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0" y="2362201"/>
              <a:ext cx="1273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AU" altLang="en-US" sz="5400">
                  <a:solidFill>
                    <a:srgbClr val="333399"/>
                  </a:solidFill>
                  <a:latin typeface="Arial Black" panose="020B0A04020102020204" pitchFamily="34" charset="0"/>
                </a:rPr>
                <a:t>E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137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Aphabet Soup</dc:title>
  <dc:subject>Song Words</dc:subject>
  <dc:creator>Snack Music Productions</dc:creator>
  <cp:lastModifiedBy>Brendan Petty</cp:lastModifiedBy>
  <cp:revision>16</cp:revision>
  <dcterms:created xsi:type="dcterms:W3CDTF">2006-02-07T22:35:15Z</dcterms:created>
  <dcterms:modified xsi:type="dcterms:W3CDTF">2019-11-27T08:13:43Z</dcterms:modified>
</cp:coreProperties>
</file>