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7" r:id="rId3"/>
    <p:sldId id="258" r:id="rId4"/>
    <p:sldId id="265" r:id="rId5"/>
    <p:sldId id="259" r:id="rId6"/>
    <p:sldId id="266" r:id="rId7"/>
    <p:sldId id="267" r:id="rId8"/>
    <p:sldId id="264" r:id="rId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226D0-A392-47BF-9035-A3384C28E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0B220-219A-4B03-B2BE-E778A941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ACA33-E0E0-4732-ADA5-0088E62E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E4D0-8C8B-4E48-8BB0-4FBFF0784E8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1473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E690E-AA11-4291-8EA8-A94F70BF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6EE42-4624-4934-85A3-6196E5BD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37685-8524-4547-A646-081465D4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5625-F144-4FAE-8849-B7C11C1075E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624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576E2-C4BE-404C-9B3B-55354208B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5E064-0441-436D-9058-BC955AE9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FFC3D-6740-42AD-BA1E-A4BE51DA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BB84-F9A0-407D-9195-41D50B40B18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66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7491E-E6CD-4B38-8235-59605A7E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9E2D2-7B99-4AA3-B27C-2BA4EAD4E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ACC1F-DC7A-4F03-BD3D-EB263EC1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58BB3-CD97-491F-9731-3D83BD5DA63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1618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6EFE0-AB81-4C08-8E0A-19896F6D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E5DAA-067F-4E43-8AD2-A6937D415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5B933-0FDE-4693-BD39-EB334D12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D573-28FC-4224-8ED2-4AB7A2106B2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8328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653E83F-D85F-4043-8A31-96DEB301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7C5677-94FD-4BEA-A721-B83007E7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A2CE04-AE5F-4836-812B-4725A5BA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DFC9C-77E1-4650-A2C9-FC671A10133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2362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F84BDD0-70FC-43B9-83E8-07AA4FD92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22CD93-D9C0-413B-B085-8C39FEF7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3ABAC8-AFF9-4F86-86D2-98AE490D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8B378-C525-4068-91D8-BD1B038BD19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6079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31A58F3-440A-4032-88DD-E1898201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8AE566-18E5-4EA4-8A98-431E5F64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0BBF11-F15B-4EB3-9BDE-4B67CB79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85979-8F45-4D18-A142-F2EB5D3C902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6369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55CFD34-59A1-426B-A4A7-00E80D23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A0CF32C-9E59-49AF-A070-EC8C8A33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00CEC2-1054-4A88-BF01-3B5D691C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C8223-22FA-4EC6-AC21-6D02F28B22A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1273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217FF5-96BB-41FB-BE4E-DE4238FD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42FDE7-EEFE-4CD2-AA3A-ECCD2362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8426A7-D58C-4676-B2F6-128F1783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38CF-B863-4D06-B89E-BD8DA9ECEB1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6338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716FC5-58C0-48AD-9113-51D493090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D3C42B-DE4E-4A4A-A498-A670F0EE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D27AA8-67BF-46F6-B8D9-CE599487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2C382-19B4-456B-B2A5-3EFD2680F74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2220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1D22A65-5080-4983-9B18-E14F1B2DED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D77D8D-6570-4380-AF9C-EAD5255C77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E5C23-B752-4AAA-AF34-DEFB6B78B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12AC7-7962-4666-A752-9EAA0F42E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7B6BD-9AD2-4C4E-8FB0-AF4C9C586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69B91C-B784-4EC9-81DB-91B2B692D61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4D23088A-3B95-4158-99BA-78B7BDD6C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2005 Snack Music Productions</a:t>
            </a:r>
          </a:p>
        </p:txBody>
      </p:sp>
      <p:pic>
        <p:nvPicPr>
          <p:cNvPr id="2051" name="Picture 4" descr="bopshuwadiwah">
            <a:extLst>
              <a:ext uri="{FF2B5EF4-FFF2-40B4-BE49-F238E27FC236}">
                <a16:creationId xmlns:a16="http://schemas.microsoft.com/office/drawing/2014/main" id="{AD8EFCFE-1704-4600-9716-46411FA45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916113"/>
            <a:ext cx="51435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BF69B2F-5383-40BC-BA72-282ACFA45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16113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Bop-shu-wa-di-wah,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bop, bop, shu-wa-di-wah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Bop, bop-shu-wah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1CF7D14-8910-4E4C-8571-12FBEDBA4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8" y="3103563"/>
            <a:ext cx="1331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000" i="1">
                <a:latin typeface="Arial Black" panose="020B0A04020102020204" pitchFamily="34" charset="0"/>
              </a:rPr>
              <a:t>(x3)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3C57B90-1611-4CAB-B16A-2B5D706F7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0350"/>
            <a:ext cx="91440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 loves you,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really really loves you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loves me too,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Really really really loves us through and through,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Really really really really loves us all the way to Timbuktu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4D0B495-C804-4FAE-A735-A2194AD8A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0350"/>
            <a:ext cx="91440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 loves you,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truly truly loves you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loves me too,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Truly truly truly loves us through and through,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Truly truly truly truly loves us even with a bad hairdo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CAD7225-B89C-4989-BA7A-38E3A9959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52513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 loves you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loves me too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loves us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through and through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loves you and you and you and you and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DDF5403-A392-4E40-AB85-AE858C928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5300663"/>
            <a:ext cx="2411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000" i="1">
                <a:latin typeface="Arial Black" panose="020B0A04020102020204" pitchFamily="34" charset="0"/>
              </a:rPr>
              <a:t>(repeat)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5528E33-E9F1-4C57-9E50-CE07F2B23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0350"/>
            <a:ext cx="91440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God loves you,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really truly loves you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He loves me too,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Really truly really loves us through and through,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Really truly really truly loves us even when we've got the flu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DD91841-BED1-43F8-91C5-6C7A6451A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16113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Bop-shu-wa-di-wah,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bop, bop, shu-wa-di-wah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Bop, bop-shu-wah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shu-wah!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AC07E46-FFA5-412F-A934-FF27F1BB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8" y="3103563"/>
            <a:ext cx="1331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000" i="1">
                <a:latin typeface="Arial Black" panose="020B0A04020102020204" pitchFamily="34" charset="0"/>
              </a:rPr>
              <a:t>(x3)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10D47FC0-F724-4611-AD0A-BC362C7FB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167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Bop-Shu-Wa-Di-Wah</dc:title>
  <dc:subject>Song Words</dc:subject>
  <dc:creator>Snack Music Productions</dc:creator>
  <cp:lastModifiedBy>Brendan Petty</cp:lastModifiedBy>
  <cp:revision>9</cp:revision>
  <dcterms:created xsi:type="dcterms:W3CDTF">2006-02-07T22:35:45Z</dcterms:created>
  <dcterms:modified xsi:type="dcterms:W3CDTF">2019-11-27T08:13:27Z</dcterms:modified>
</cp:coreProperties>
</file>