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2" r:id="rId2"/>
  </p:sldMasterIdLst>
  <p:sldIdLst>
    <p:sldId id="256" r:id="rId3"/>
    <p:sldId id="257" r:id="rId4"/>
    <p:sldId id="258" r:id="rId5"/>
    <p:sldId id="259" r:id="rId6"/>
    <p:sldId id="262" r:id="rId7"/>
    <p:sldId id="260" r:id="rId8"/>
    <p:sldId id="263" r:id="rId9"/>
    <p:sldId id="261" r:id="rId10"/>
    <p:sldId id="264" r:id="rId11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082"/>
    <a:srgbClr val="99CCFF"/>
    <a:srgbClr val="31A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96" y="55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11633-4361-46E8-940C-FB37C2300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1B3A8-36A2-4E9F-8FEF-DE3D1B2F4705}" type="datetime1">
              <a:rPr lang="en-US" altLang="en-US"/>
              <a:pPr>
                <a:defRPr/>
              </a:pPr>
              <a:t>11/27/2019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82C66-462A-44D7-84F6-13DF23240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C121D-2486-4B86-A265-DB6B5F8B1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4B08F-5B4E-408C-8809-40DDA4577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59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B925E-7FF1-492B-9474-9B63729CF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22568-DDBA-4634-8BCB-138B5B53D7CA}" type="datetime1">
              <a:rPr lang="en-US" altLang="en-US"/>
              <a:pPr>
                <a:defRPr/>
              </a:pPr>
              <a:t>11/27/2019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328BD-E665-4BB8-B403-3AE1E902F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E3B10-F4A5-44FF-A0E7-AE6F6F6D1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142FF-827B-4979-B130-53C163CD8A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9581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7C924-8E0D-463A-9AAA-E4703E2E7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18BF8-C1FB-4821-9322-ABCC90008D4D}" type="datetime1">
              <a:rPr lang="en-US" altLang="en-US"/>
              <a:pPr>
                <a:defRPr/>
              </a:pPr>
              <a:t>11/27/2019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C2A3D-FEF8-40F4-9A92-003B695D2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A6B7D-65A8-4345-9FBD-C52A4DAE3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B57DE-3D43-4BDD-9655-BCF1A28E6E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1277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789F1-E0B1-40F1-B877-1A96201A4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A9307-3E9A-4736-9FBD-F71C179566AD}" type="datetime1">
              <a:rPr lang="en-US" altLang="en-US"/>
              <a:pPr>
                <a:defRPr/>
              </a:pPr>
              <a:t>11/27/2019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F9245-D458-4707-827E-FBEE0E2F7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1539D-62B2-4497-AD9A-7CE1BEF77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D1E6E-9B1A-49B6-A6A7-412EFBB2EA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509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3622C-6964-43A8-9FC7-E4A7E9940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F4D4E-5BD5-44CE-A982-A2F7E48AFECC}" type="datetime1">
              <a:rPr lang="en-US" altLang="en-US"/>
              <a:pPr>
                <a:defRPr/>
              </a:pPr>
              <a:t>11/27/2019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6E7E7-B08E-4111-A58F-877AAA70E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A03EB-3F6A-4FBA-B2B9-72270A272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4707E-7D66-4081-9B31-7978F3441F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890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58676-D169-4A6C-A102-941F702D0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21E7-3FED-4918-BDD7-1B5AC1330019}" type="datetime1">
              <a:rPr lang="en-US" altLang="en-US"/>
              <a:pPr>
                <a:defRPr/>
              </a:pPr>
              <a:t>11/27/2019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15159-22D7-473E-A729-3D26A955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86DBC-8B6F-46FC-A406-4E71F7EE5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E8B93-4476-416A-A2A5-3AC2DC415F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8651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4FD3DA-34FE-44C1-AD2D-43C65C516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4BFB2-D468-4448-B584-C95E7FB03DB6}" type="datetime1">
              <a:rPr lang="en-US" altLang="en-US"/>
              <a:pPr>
                <a:defRPr/>
              </a:pPr>
              <a:t>11/27/2019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2C7CCA7-00D3-47A4-AAE1-F4E40C51E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7427BF-FDC5-4DB8-A00C-1E63AD5E2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A6498-45CA-48A8-B892-5FE001A253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273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645857D-2CB6-4DC7-A66D-4C2CA6BF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AE971-27E2-4BE5-AD9C-C5581E05CC5E}" type="datetime1">
              <a:rPr lang="en-US" altLang="en-US"/>
              <a:pPr>
                <a:defRPr/>
              </a:pPr>
              <a:t>11/27/2019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333805C-33A6-4BA9-9D72-8AF7D3F44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E7F006A-B5A0-41F4-8B95-1AC35EC7E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4E335-C840-4585-9CED-77474C4719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22944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F0D7753-06B6-4A64-BE64-C782AD6FE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24FDE-961A-47A9-8DBD-A89F66133D23}" type="datetime1">
              <a:rPr lang="en-US" altLang="en-US"/>
              <a:pPr>
                <a:defRPr/>
              </a:pPr>
              <a:t>11/27/2019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CC53B38-7B60-4F28-BEB3-AD226A76F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FFC9880-8AAE-4375-81DF-0A4E08107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369FA-E20B-4267-9870-79B3E12DE7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5227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148F46E-DB25-4E82-88FC-0A1837645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A2F6A-3B00-4976-89C7-7D11D739CC60}" type="datetime1">
              <a:rPr lang="en-US" altLang="en-US"/>
              <a:pPr>
                <a:defRPr/>
              </a:pPr>
              <a:t>11/27/2019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EF76F0F-7B97-40F7-B25F-B4BA2D213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E8F4BF1-7FC0-4295-8B50-EBA0B0847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CB90E-C845-4B1B-AACF-199674A0D8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52260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8E55406-9C75-43EF-B381-401EFE727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78AEA-64CE-4F0B-A38E-9CD7FDD3291F}" type="datetime1">
              <a:rPr lang="en-US" altLang="en-US"/>
              <a:pPr>
                <a:defRPr/>
              </a:pPr>
              <a:t>11/27/2019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8F903A1-258C-4D76-A475-0978C2262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6A34E0-9691-4AA3-A45A-D26B0AC5E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2F018-7DD0-4822-A247-A641BDA5BB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0279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CD755-76C0-488F-9FC9-0ED5B110F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055BE-938C-4BEB-8CCD-3F2F94CF2DB3}" type="datetime1">
              <a:rPr lang="en-US" altLang="en-US"/>
              <a:pPr>
                <a:defRPr/>
              </a:pPr>
              <a:t>11/27/2019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CF52D-5B11-4792-97ED-E7A4E0A53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E0CFE-4972-42D5-8FC9-3E292B17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8485B-FA4B-44A0-98D9-8F47DDA7F8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59753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7141FE3-DA10-41C4-B109-3277F995B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0A04-483E-41E3-B611-A85F7DF47CCB}" type="datetime1">
              <a:rPr lang="en-US" altLang="en-US"/>
              <a:pPr>
                <a:defRPr/>
              </a:pPr>
              <a:t>11/27/2019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24CD34D-6DB5-4241-AB31-EBC1ABC71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CDB57AB-4791-4E3D-AA04-931D791E2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BCB56-FDF2-4201-8013-930596171B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3743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4F870-BDF5-44EA-A455-B03A3D42D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1B61-6BEE-4760-9B9B-5C4AF49D5839}" type="datetime1">
              <a:rPr lang="en-US" altLang="en-US"/>
              <a:pPr>
                <a:defRPr/>
              </a:pPr>
              <a:t>11/27/2019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56100-0781-4BCE-9375-2565EAE52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FF01A-3273-428D-AD31-F9C368B22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5154E-DE8A-46B5-946F-31FA647226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6269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16BEA-0415-45CB-A8BE-A9E855B58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27DD5-17A2-4779-BCEA-41095FA3BECC}" type="datetime1">
              <a:rPr lang="en-US" altLang="en-US"/>
              <a:pPr>
                <a:defRPr/>
              </a:pPr>
              <a:t>11/27/2019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5BAC7-AC6C-4172-99FA-1C7179552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8A0D5-A1FF-447A-B40A-FAC43CAD6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897C5-5D3B-4361-93AB-02AA0E4FDC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75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8902F-C391-4371-96E0-6CCEC7061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ECF04-0B83-49DD-8225-9FBE485479F1}" type="datetime1">
              <a:rPr lang="en-US" altLang="en-US"/>
              <a:pPr>
                <a:defRPr/>
              </a:pPr>
              <a:t>11/27/2019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FF4C6-3320-4154-B2BF-4F5421ACB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503C0-E2E9-4AE8-89BF-38A56EF09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28429-71DF-412A-8B92-E773D22644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95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94CC39B-9D23-4E43-A07D-453538BBC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8C99A-6C6C-4BD8-AAF6-AEE5517FEDE7}" type="datetime1">
              <a:rPr lang="en-US" altLang="en-US"/>
              <a:pPr>
                <a:defRPr/>
              </a:pPr>
              <a:t>11/27/2019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C34070F-A545-4404-8C2A-346B678B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76014C8-BFE5-4197-8CB0-F012CE432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6C7A8-6E88-4915-8F1F-86B6437F4C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851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BE38B5-0466-4D3C-83D8-825895036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F49BD-6928-4534-BA0E-694CA65AA6E9}" type="datetime1">
              <a:rPr lang="en-US" altLang="en-US"/>
              <a:pPr>
                <a:defRPr/>
              </a:pPr>
              <a:t>11/27/2019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FAE664B-4FEE-4266-9EB3-AABD02D25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11171DE-5335-4B0E-9634-4F878820B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FEF71-B9D4-4CBD-A0CD-EA46C72983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780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312ADA1-61FE-4069-A633-FFBB8FDD2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C1CB7-ECF1-440A-B42A-2D3B6FA15CF7}" type="datetime1">
              <a:rPr lang="en-US" altLang="en-US"/>
              <a:pPr>
                <a:defRPr/>
              </a:pPr>
              <a:t>11/27/2019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76F6853-4C67-4332-979C-1BFFAAEE0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F7181AB-7980-4747-B420-B949D805D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F4FD5-0AEB-4818-BC58-0E72B0DAFE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11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6D4A9D0-212E-4C1C-9C70-1307082DD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8B165-F84E-4B70-9768-67887B5FAB73}" type="datetime1">
              <a:rPr lang="en-US" altLang="en-US"/>
              <a:pPr>
                <a:defRPr/>
              </a:pPr>
              <a:t>11/27/2019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A299F46-21B1-4F3D-A044-8C46096C2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75E3AFB-D1D8-49DA-AE8F-F98AF428D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E9A4F-06B0-4A49-8830-DB9C53F06A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16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9400B3D-0CF6-416B-89BE-231A97EB5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06AC9-52F6-4CA4-818B-2BF73703AB08}" type="datetime1">
              <a:rPr lang="en-US" altLang="en-US"/>
              <a:pPr>
                <a:defRPr/>
              </a:pPr>
              <a:t>11/27/2019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B416F02-D7F2-44E9-889B-535441062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6C5D5D3-F0EE-41D7-9F21-78C75631A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B3347-9DC7-41B0-96E0-78CA68B86B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0240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B7048BF-F906-4484-A157-4863D0AD4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1C5A2-FC06-49CB-BCEE-AE4B6405AA1B}" type="datetime1">
              <a:rPr lang="en-US" altLang="en-US"/>
              <a:pPr>
                <a:defRPr/>
              </a:pPr>
              <a:t>11/27/2019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834D030-E526-440F-A6E0-520729BD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7AB5219-C9C4-40E2-B06C-CC5FD2B67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CBE38-D43F-4E5F-BB88-18689A014A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837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FD1F0E9-9E1B-4F31-B418-8DD62F1BF59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E552FF2-EC2A-445F-A57D-6F8FBEEC0F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3E112-C971-458C-AF66-5F4CED926A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0228B7E-80B3-4461-83D8-A4379E925DA4}" type="datetime1">
              <a:rPr lang="en-US" altLang="en-US"/>
              <a:pPr>
                <a:defRPr/>
              </a:pPr>
              <a:t>11/27/2019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28976-E083-4E03-9410-1762D883B8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0A6DD-09E9-4F4D-9FD2-9F2A9277B5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E190BAC-06E6-4041-8D1E-FA07179EF8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9576D1B0-54F3-4B00-9F03-5ADE331F5B2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33C4969B-20B4-47A3-9438-B24CBF847B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7EEFD-DE22-4C57-B257-9FEE560239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50248CE-9ACC-40BD-A665-4709CAE9F3B9}" type="datetime1">
              <a:rPr lang="en-US" altLang="en-US"/>
              <a:pPr>
                <a:defRPr/>
              </a:pPr>
              <a:t>11/27/2019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21743-3327-43C2-8204-C7DADEB0C6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43A48-13A2-45A5-93F9-6DD2BF4E53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4F6F3E9-37B6-44C8-A6CA-49F48EF04B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56000">
              <a:srgbClr val="31A4E3"/>
            </a:gs>
            <a:gs pos="100000">
              <a:srgbClr val="31A4E3"/>
            </a:gs>
          </a:gsLst>
          <a:lin ang="51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Cartoon_Whale_clip_art_hight.png">
            <a:extLst>
              <a:ext uri="{FF2B5EF4-FFF2-40B4-BE49-F238E27FC236}">
                <a16:creationId xmlns:a16="http://schemas.microsoft.com/office/drawing/2014/main" id="{1EEF9FC7-314A-4948-9C92-2763BDF62C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213" y="3900488"/>
            <a:ext cx="4614862" cy="252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5" descr="go jonah go go go">
            <a:extLst>
              <a:ext uri="{FF2B5EF4-FFF2-40B4-BE49-F238E27FC236}">
                <a16:creationId xmlns:a16="http://schemas.microsoft.com/office/drawing/2014/main" id="{5013696A-A6D6-45BD-B474-0C1F3497E2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2713038"/>
            <a:ext cx="7267575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6">
            <a:extLst>
              <a:ext uri="{FF2B5EF4-FFF2-40B4-BE49-F238E27FC236}">
                <a16:creationId xmlns:a16="http://schemas.microsoft.com/office/drawing/2014/main" id="{BD2A2EA4-F2E1-4FC9-B670-14CE124DFE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4897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>
                <a:latin typeface="Arial Narrow" panose="020B0606020202030204" pitchFamily="34" charset="0"/>
              </a:rPr>
              <a:t>© 2012 Snack Music Productions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56000">
              <a:srgbClr val="31A4E3"/>
            </a:gs>
            <a:gs pos="100000">
              <a:srgbClr val="31A4E3"/>
            </a:gs>
          </a:gsLst>
          <a:lin ang="51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6">
            <a:extLst>
              <a:ext uri="{FF2B5EF4-FFF2-40B4-BE49-F238E27FC236}">
                <a16:creationId xmlns:a16="http://schemas.microsoft.com/office/drawing/2014/main" id="{6762B890-B056-42E9-9371-E564CA380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5863" y="4065588"/>
            <a:ext cx="4410075" cy="1487487"/>
          </a:xfrm>
          <a:prstGeom prst="wedgeRoundRectCallout">
            <a:avLst>
              <a:gd name="adj1" fmla="val -49894"/>
              <a:gd name="adj2" fmla="val 69208"/>
              <a:gd name="adj3" fmla="val 16667"/>
            </a:avLst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endParaRPr lang="en-AU" altLang="en-US"/>
          </a:p>
        </p:txBody>
      </p:sp>
      <p:pic>
        <p:nvPicPr>
          <p:cNvPr id="4099" name="Picture 5" descr="Cartoon_Whale_clip_art_hight.png">
            <a:extLst>
              <a:ext uri="{FF2B5EF4-FFF2-40B4-BE49-F238E27FC236}">
                <a16:creationId xmlns:a16="http://schemas.microsoft.com/office/drawing/2014/main" id="{8257C01C-2D0E-4146-B870-7D4DB351FD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3" y="4273550"/>
            <a:ext cx="3100387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ontent Placeholder 2">
            <a:extLst>
              <a:ext uri="{FF2B5EF4-FFF2-40B4-BE49-F238E27FC236}">
                <a16:creationId xmlns:a16="http://schemas.microsoft.com/office/drawing/2014/main" id="{1CD8B2E1-CC9C-43BE-BB17-528622F46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5" y="925513"/>
            <a:ext cx="8642350" cy="263525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AU" altLang="en-US">
                <a:latin typeface="Arial Black" panose="020B0A04020102020204" pitchFamily="34" charset="0"/>
              </a:rPr>
              <a:t>God told Jonah to go to Nineveh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AU" altLang="en-US">
                <a:latin typeface="Arial Black" panose="020B0A04020102020204" pitchFamily="34" charset="0"/>
              </a:rPr>
              <a:t>He didn't want to go, it was so far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AU" altLang="en-US">
                <a:latin typeface="Arial Black" panose="020B0A04020102020204" pitchFamily="34" charset="0"/>
              </a:rPr>
              <a:t>He really wasn't all that keen,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AU" altLang="en-US">
                <a:latin typeface="Arial Black" panose="020B0A04020102020204" pitchFamily="34" charset="0"/>
              </a:rPr>
              <a:t>The people were so mean</a:t>
            </a:r>
            <a:endParaRPr lang="en-US" altLang="en-US">
              <a:latin typeface="Arial Black" panose="020B0A04020102020204" pitchFamily="34" charset="0"/>
            </a:endParaRPr>
          </a:p>
        </p:txBody>
      </p:sp>
      <p:pic>
        <p:nvPicPr>
          <p:cNvPr id="4101" name="Picture 4" descr="jonah-2">
            <a:extLst>
              <a:ext uri="{FF2B5EF4-FFF2-40B4-BE49-F238E27FC236}">
                <a16:creationId xmlns:a16="http://schemas.microsoft.com/office/drawing/2014/main" id="{4E99D451-CCA2-44A1-8C04-103AF432A4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200" y="4210050"/>
            <a:ext cx="384016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56000">
              <a:srgbClr val="31A4E3"/>
            </a:gs>
            <a:gs pos="100000">
              <a:srgbClr val="31A4E3"/>
            </a:gs>
          </a:gsLst>
          <a:lin ang="51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>
            <a:extLst>
              <a:ext uri="{FF2B5EF4-FFF2-40B4-BE49-F238E27FC236}">
                <a16:creationId xmlns:a16="http://schemas.microsoft.com/office/drawing/2014/main" id="{800BF957-7182-4EC4-A589-FF3CD025F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713" y="1008063"/>
            <a:ext cx="8686800" cy="2354262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AU" altLang="en-US" sz="3000">
                <a:latin typeface="Arial Black" panose="020B0A04020102020204" pitchFamily="34" charset="0"/>
              </a:rPr>
              <a:t>Jonah ran away and got on a boat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AU" altLang="en-US" sz="3000">
                <a:latin typeface="Arial Black" panose="020B0A04020102020204" pitchFamily="34" charset="0"/>
              </a:rPr>
              <a:t>A storm came up while it was still afloat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AU" altLang="en-US" sz="3000">
                <a:latin typeface="Arial Black" panose="020B0A04020102020204" pitchFamily="34" charset="0"/>
              </a:rPr>
              <a:t>Jonah slept while the lightning flashed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AU" altLang="en-US" sz="3000">
                <a:latin typeface="Arial Black" panose="020B0A04020102020204" pitchFamily="34" charset="0"/>
              </a:rPr>
              <a:t>And the waves all around him crashed</a:t>
            </a:r>
            <a:endParaRPr lang="en-US" altLang="en-US" sz="3000">
              <a:latin typeface="Arial Black" panose="020B0A04020102020204" pitchFamily="34" charset="0"/>
            </a:endParaRPr>
          </a:p>
        </p:txBody>
      </p:sp>
      <p:pic>
        <p:nvPicPr>
          <p:cNvPr id="5123" name="Picture 3" descr="Cartoon_Whale_clip_art_hight.png">
            <a:extLst>
              <a:ext uri="{FF2B5EF4-FFF2-40B4-BE49-F238E27FC236}">
                <a16:creationId xmlns:a16="http://schemas.microsoft.com/office/drawing/2014/main" id="{85F9D496-85D7-414E-8D35-2B83CF9FBE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4550" y="4445000"/>
            <a:ext cx="313531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jonah-3">
            <a:extLst>
              <a:ext uri="{FF2B5EF4-FFF2-40B4-BE49-F238E27FC236}">
                <a16:creationId xmlns:a16="http://schemas.microsoft.com/office/drawing/2014/main" id="{916D31CD-CC73-4500-9BDE-BA5C351557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088" y="3925888"/>
            <a:ext cx="22383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AutoShape 5">
            <a:extLst>
              <a:ext uri="{FF2B5EF4-FFF2-40B4-BE49-F238E27FC236}">
                <a16:creationId xmlns:a16="http://schemas.microsoft.com/office/drawing/2014/main" id="{42D6D241-D9BC-4C76-9FE9-A5A7E1755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3038" y="3811588"/>
            <a:ext cx="2827337" cy="1798637"/>
          </a:xfrm>
          <a:prstGeom prst="wedgeRoundRectCallout">
            <a:avLst>
              <a:gd name="adj1" fmla="val 64264"/>
              <a:gd name="adj2" fmla="val 79481"/>
              <a:gd name="adj3" fmla="val 16667"/>
            </a:avLst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AU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56000">
              <a:srgbClr val="31A4E3"/>
            </a:gs>
            <a:gs pos="100000">
              <a:srgbClr val="31A4E3"/>
            </a:gs>
          </a:gsLst>
          <a:lin ang="51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7">
            <a:extLst>
              <a:ext uri="{FF2B5EF4-FFF2-40B4-BE49-F238E27FC236}">
                <a16:creationId xmlns:a16="http://schemas.microsoft.com/office/drawing/2014/main" id="{E84B3243-19A5-433A-BD92-8052B6CA6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9563" y="4089400"/>
            <a:ext cx="4462462" cy="1587500"/>
          </a:xfrm>
          <a:prstGeom prst="wedgeEllipseCallout">
            <a:avLst>
              <a:gd name="adj1" fmla="val -61741"/>
              <a:gd name="adj2" fmla="val 71398"/>
            </a:avLst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endParaRPr lang="en-AU" altLang="en-US"/>
          </a:p>
        </p:txBody>
      </p:sp>
      <p:pic>
        <p:nvPicPr>
          <p:cNvPr id="6147" name="Picture 3" descr="Cartoon_Whale_clip_art_hight.png">
            <a:extLst>
              <a:ext uri="{FF2B5EF4-FFF2-40B4-BE49-F238E27FC236}">
                <a16:creationId xmlns:a16="http://schemas.microsoft.com/office/drawing/2014/main" id="{7AB1E205-21EE-4508-82A6-FCB2348172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8" y="4291013"/>
            <a:ext cx="3100387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Content Placeholder 2">
            <a:extLst>
              <a:ext uri="{FF2B5EF4-FFF2-40B4-BE49-F238E27FC236}">
                <a16:creationId xmlns:a16="http://schemas.microsoft.com/office/drawing/2014/main" id="{DFBF9DAF-F125-49D1-AB8D-3DF9CFD5C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901700"/>
            <a:ext cx="8991600" cy="286385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AU" altLang="en-US" sz="3000">
                <a:latin typeface="Arial Black" panose="020B0A04020102020204" pitchFamily="34" charset="0"/>
              </a:rPr>
              <a:t>Ask your God, Jonah, make it go away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AU" altLang="en-US" sz="3000">
                <a:latin typeface="Arial Black" panose="020B0A04020102020204" pitchFamily="34" charset="0"/>
              </a:rPr>
              <a:t>He said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AU" altLang="en-US" sz="3000">
                <a:solidFill>
                  <a:srgbClr val="060082"/>
                </a:solidFill>
                <a:latin typeface="Arial Black" panose="020B0A04020102020204" pitchFamily="34" charset="0"/>
              </a:rPr>
              <a:t>Throw me out and all will be OK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AU" altLang="en-US" sz="3000">
                <a:latin typeface="Arial Black" panose="020B0A04020102020204" pitchFamily="34" charset="0"/>
              </a:rPr>
              <a:t>They granted him his wish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AU" altLang="en-US" sz="3000">
                <a:latin typeface="Arial Black" panose="020B0A04020102020204" pitchFamily="34" charset="0"/>
              </a:rPr>
              <a:t>He was swallowed up by God's big fish!</a:t>
            </a:r>
            <a:endParaRPr lang="en-US" altLang="en-US" sz="3000">
              <a:latin typeface="Arial Black" panose="020B0A04020102020204" pitchFamily="34" charset="0"/>
            </a:endParaRPr>
          </a:p>
        </p:txBody>
      </p:sp>
      <p:pic>
        <p:nvPicPr>
          <p:cNvPr id="6149" name="Picture 4" descr="jonah-4">
            <a:extLst>
              <a:ext uri="{FF2B5EF4-FFF2-40B4-BE49-F238E27FC236}">
                <a16:creationId xmlns:a16="http://schemas.microsoft.com/office/drawing/2014/main" id="{70D1AD78-C10B-4A03-8894-A504254C1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825" y="4291013"/>
            <a:ext cx="40386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56000">
              <a:srgbClr val="31A4E3"/>
            </a:gs>
            <a:gs pos="100000">
              <a:srgbClr val="31A4E3"/>
            </a:gs>
          </a:gsLst>
          <a:lin ang="51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3" name="Picture 6" descr="Cartoon_Whale_clip_art_hight.png">
            <a:extLst>
              <a:ext uri="{FF2B5EF4-FFF2-40B4-BE49-F238E27FC236}">
                <a16:creationId xmlns:a16="http://schemas.microsoft.com/office/drawing/2014/main" id="{2060CDA2-7364-438F-96BD-A093A7A5A6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713" y="3852863"/>
            <a:ext cx="4614862" cy="252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6" name="Picture 6" descr="Cartoon_Whale_clip_art_hight.png">
            <a:extLst>
              <a:ext uri="{FF2B5EF4-FFF2-40B4-BE49-F238E27FC236}">
                <a16:creationId xmlns:a16="http://schemas.microsoft.com/office/drawing/2014/main" id="{338B0DBB-1211-474B-8567-BE0AA010CC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713" y="3833813"/>
            <a:ext cx="4614862" cy="252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6" descr="Cartoon_Whale_clip_art_hight.png">
            <a:extLst>
              <a:ext uri="{FF2B5EF4-FFF2-40B4-BE49-F238E27FC236}">
                <a16:creationId xmlns:a16="http://schemas.microsoft.com/office/drawing/2014/main" id="{752A15B2-5D67-4DD8-8FB4-5F4DFB9C69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713" y="3821113"/>
            <a:ext cx="4614862" cy="252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6" descr="Cartoon_Whale_clip_art_hight.png">
            <a:extLst>
              <a:ext uri="{FF2B5EF4-FFF2-40B4-BE49-F238E27FC236}">
                <a16:creationId xmlns:a16="http://schemas.microsoft.com/office/drawing/2014/main" id="{D5B63A61-D5AC-4193-9311-B4BD590A19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713" y="3824288"/>
            <a:ext cx="4614862" cy="252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 descr="Cartoon_Whale_clip_art_hight.png">
            <a:extLst>
              <a:ext uri="{FF2B5EF4-FFF2-40B4-BE49-F238E27FC236}">
                <a16:creationId xmlns:a16="http://schemas.microsoft.com/office/drawing/2014/main" id="{3B93D85F-DF49-4C69-B5A2-FEED655A9F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" y="3827463"/>
            <a:ext cx="4614862" cy="252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6" descr="Cartoon_Whale_clip_art_hight.png">
            <a:extLst>
              <a:ext uri="{FF2B5EF4-FFF2-40B4-BE49-F238E27FC236}">
                <a16:creationId xmlns:a16="http://schemas.microsoft.com/office/drawing/2014/main" id="{1E7350CA-EC69-46E9-9C12-1866CDA494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" y="3821113"/>
            <a:ext cx="4614862" cy="252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6" descr="Cartoon_Whale_clip_art_hight.png">
            <a:extLst>
              <a:ext uri="{FF2B5EF4-FFF2-40B4-BE49-F238E27FC236}">
                <a16:creationId xmlns:a16="http://schemas.microsoft.com/office/drawing/2014/main" id="{8C498C82-E325-4641-B91F-4523BA4DA8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" y="3808413"/>
            <a:ext cx="4614862" cy="252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-3.7037E-7 L -0.43577 -3.7037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88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056 3.7037E-6 L -0.00521 3.7037E-6 " pathEditMode="relative" rAng="0" ptsTypes="AA">
                                      <p:cBhvr>
                                        <p:cTn id="11" dur="2000" spd="-100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88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-0.43577 -3.7037E-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88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056 -1.48148E-6 L -0.00521 -1.48148E-6 " pathEditMode="relative" rAng="0" ptsTypes="AA">
                                      <p:cBhvr>
                                        <p:cTn id="21" dur="2000" spd="-100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88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-0.43577 -3.7037E-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88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056 0.00139 L -8.33333E-7 -1.48148E-6 " pathEditMode="relative" rAng="0" ptsTypes="AA">
                                      <p:cBhvr>
                                        <p:cTn id="31" dur="2000" spd="-100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28" y="-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56000">
              <a:srgbClr val="31A4E3"/>
            </a:gs>
            <a:gs pos="100000">
              <a:srgbClr val="31A4E3"/>
            </a:gs>
          </a:gsLst>
          <a:lin ang="51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Cartoon_Whale_clip_art_hight.png">
            <a:extLst>
              <a:ext uri="{FF2B5EF4-FFF2-40B4-BE49-F238E27FC236}">
                <a16:creationId xmlns:a16="http://schemas.microsoft.com/office/drawing/2014/main" id="{9D89F135-1C64-4F50-B6BC-7A6AD35C4F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1350" y="4127500"/>
            <a:ext cx="313531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1AAAD739-79F8-4B32-A594-0B2296E27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5" y="854075"/>
            <a:ext cx="11944350" cy="399415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AU" altLang="en-US">
                <a:latin typeface="Arial Black" panose="020B0A04020102020204" pitchFamily="34" charset="0"/>
              </a:rPr>
              <a:t>He didn't have a whale of a time in that fish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AU" altLang="en-US">
                <a:latin typeface="Arial Black" panose="020B0A04020102020204" pitchFamily="34" charset="0"/>
              </a:rPr>
              <a:t>Gone for three days and three nights he was missed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AU" altLang="en-US">
                <a:latin typeface="Arial Black" panose="020B0A04020102020204" pitchFamily="34" charset="0"/>
              </a:rPr>
              <a:t>He decided to obey God’s plan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AU" altLang="en-US">
                <a:latin typeface="Arial Black" panose="020B0A04020102020204" pitchFamily="34" charset="0"/>
              </a:rPr>
              <a:t>So the fish spat him up on the dry land</a:t>
            </a:r>
            <a:endParaRPr lang="en-US" altLang="en-US">
              <a:latin typeface="Arial Black" panose="020B0A04020102020204" pitchFamily="34" charset="0"/>
            </a:endParaRPr>
          </a:p>
        </p:txBody>
      </p:sp>
      <p:pic>
        <p:nvPicPr>
          <p:cNvPr id="8196" name="Picture 4" descr="jonah-5">
            <a:extLst>
              <a:ext uri="{FF2B5EF4-FFF2-40B4-BE49-F238E27FC236}">
                <a16:creationId xmlns:a16="http://schemas.microsoft.com/office/drawing/2014/main" id="{B148A539-9A67-4540-A00B-6E054D785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900" y="4624388"/>
            <a:ext cx="271462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AutoShape 5">
            <a:extLst>
              <a:ext uri="{FF2B5EF4-FFF2-40B4-BE49-F238E27FC236}">
                <a16:creationId xmlns:a16="http://schemas.microsoft.com/office/drawing/2014/main" id="{0B584BE8-3618-4D41-90BD-107811254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3" y="4435475"/>
            <a:ext cx="3359150" cy="1493838"/>
          </a:xfrm>
          <a:prstGeom prst="wedgeEllipseCallout">
            <a:avLst>
              <a:gd name="adj1" fmla="val 70556"/>
              <a:gd name="adj2" fmla="val 47769"/>
            </a:avLst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AU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56000">
              <a:srgbClr val="31A4E3"/>
            </a:gs>
            <a:gs pos="100000">
              <a:srgbClr val="31A4E3"/>
            </a:gs>
          </a:gsLst>
          <a:lin ang="51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Cartoon_Whale_clip_art_hight.png">
            <a:extLst>
              <a:ext uri="{FF2B5EF4-FFF2-40B4-BE49-F238E27FC236}">
                <a16:creationId xmlns:a16="http://schemas.microsoft.com/office/drawing/2014/main" id="{8F29048C-0C95-4D62-9DC2-CDE683C949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513" y="3536950"/>
            <a:ext cx="313531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4" descr="jonah-5">
            <a:extLst>
              <a:ext uri="{FF2B5EF4-FFF2-40B4-BE49-F238E27FC236}">
                <a16:creationId xmlns:a16="http://schemas.microsoft.com/office/drawing/2014/main" id="{CB8E56CF-3E78-4115-B46E-3FF7F8531C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063" y="4033838"/>
            <a:ext cx="271462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AutoShape 5">
            <a:extLst>
              <a:ext uri="{FF2B5EF4-FFF2-40B4-BE49-F238E27FC236}">
                <a16:creationId xmlns:a16="http://schemas.microsoft.com/office/drawing/2014/main" id="{70A74F70-7F14-428B-8817-0BB22DACD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25" y="3844925"/>
            <a:ext cx="3359150" cy="1493838"/>
          </a:xfrm>
          <a:prstGeom prst="wedgeEllipseCallout">
            <a:avLst>
              <a:gd name="adj1" fmla="val 70556"/>
              <a:gd name="adj2" fmla="val 47769"/>
            </a:avLst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AU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56000">
              <a:srgbClr val="31A4E3"/>
            </a:gs>
            <a:gs pos="100000">
              <a:srgbClr val="31A4E3"/>
            </a:gs>
          </a:gsLst>
          <a:lin ang="51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Cartoon_Whale_clip_art_hight.png">
            <a:extLst>
              <a:ext uri="{FF2B5EF4-FFF2-40B4-BE49-F238E27FC236}">
                <a16:creationId xmlns:a16="http://schemas.microsoft.com/office/drawing/2014/main" id="{7C2D2D34-6F74-47DE-82EA-C84C51A016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563" y="4084638"/>
            <a:ext cx="4614862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4" descr="jonah-6">
            <a:extLst>
              <a:ext uri="{FF2B5EF4-FFF2-40B4-BE49-F238E27FC236}">
                <a16:creationId xmlns:a16="http://schemas.microsoft.com/office/drawing/2014/main" id="{4932AE7D-079F-4DB3-87C1-111279785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438" y="2368550"/>
            <a:ext cx="5897562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56000">
              <a:srgbClr val="31A4E3"/>
            </a:gs>
            <a:gs pos="100000">
              <a:srgbClr val="31A4E3"/>
            </a:gs>
          </a:gsLst>
          <a:lin ang="51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>
            <a:extLst>
              <a:ext uri="{FF2B5EF4-FFF2-40B4-BE49-F238E27FC236}">
                <a16:creationId xmlns:a16="http://schemas.microsoft.com/office/drawing/2014/main" id="{00591139-94AD-45F1-A488-D978E3F8D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4897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>
                <a:latin typeface="Arial Narrow" panose="020B0606020202030204" pitchFamily="34" charset="0"/>
              </a:rPr>
              <a:t>Snack Music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137</Words>
  <Application>Microsoft Office PowerPoint</Application>
  <PresentationFormat>Widescreen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MS PGothic</vt:lpstr>
      <vt:lpstr>Calibri</vt:lpstr>
      <vt:lpstr>Calibri Light</vt:lpstr>
      <vt:lpstr>Arial Narrow</vt:lpstr>
      <vt:lpstr>Arial Black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Snack Music Productions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Jonah Go Go Go</dc:title>
  <dc:creator>Snack Music</dc:creator>
  <cp:lastModifiedBy>Brendan Petty</cp:lastModifiedBy>
  <cp:revision>11</cp:revision>
  <dcterms:created xsi:type="dcterms:W3CDTF">2011-07-29T00:19:25Z</dcterms:created>
  <dcterms:modified xsi:type="dcterms:W3CDTF">2019-11-27T08:12:59Z</dcterms:modified>
</cp:coreProperties>
</file>