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88" r:id="rId4"/>
    <p:sldId id="277" r:id="rId5"/>
    <p:sldId id="282" r:id="rId6"/>
    <p:sldId id="283" r:id="rId7"/>
    <p:sldId id="284" r:id="rId8"/>
    <p:sldId id="278" r:id="rId9"/>
    <p:sldId id="285" r:id="rId10"/>
    <p:sldId id="286" r:id="rId11"/>
    <p:sldId id="287" r:id="rId12"/>
    <p:sldId id="276" r:id="rId13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64" autoAdjust="0"/>
    <p:restoredTop sz="94660"/>
  </p:normalViewPr>
  <p:slideViewPr>
    <p:cSldViewPr>
      <p:cViewPr varScale="1">
        <p:scale>
          <a:sx n="79" d="100"/>
          <a:sy n="79" d="100"/>
        </p:scale>
        <p:origin x="126" y="57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EDA2AB-AB7E-43F5-A0C2-CAC69B299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021B7-B222-4CF8-8786-1506E3EF2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EA334E-3041-4A7D-8459-C4DD50B13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940EB-1890-4034-AF9E-AC217C474D8B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643070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C2F507-F6C7-4AF3-967E-E6E5893FF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718342-2AE6-4CB1-8831-397BE69DD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BC242E-DAAF-4C93-92D8-2B52D0286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5DAB2-A75A-46CD-8E04-57C36DEF796F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387029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B59B1C-780C-4767-BC0D-B1F6BE1C2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2CF01E-BEAD-4E08-92A0-3BB3DF64B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2F0759-E35F-48E7-B803-A3644E140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578E3-37F4-4BB9-8B56-2B514043725A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066332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4C997E-29B7-4C8A-A136-3303B7FDB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B63477-D6F1-4EF6-9E3D-2309DB777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4B107C-67E0-4A5C-BEAA-43E8C05F9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8E122-2360-4256-94A6-D646C1762E7A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885279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8AEB35-10B2-4887-82A9-E3885F42B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2DB623-1892-438D-AD27-829D31756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554CC1-3DB7-4275-B4B6-A74CA5115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C50C3-4B66-4FF1-96E9-996B30DF4105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203703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A1E134E-22F1-4DCB-9FFD-77AB53378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D352B30-E226-4517-8ED0-FBB28A1F5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79A4036-5D3D-4503-89DD-689B00872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CE9B9-84EB-453D-A7B1-BDA749DB6991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642797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47AB767-FAB7-4333-8516-666C6FBC3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BFE3E2C-8946-4C23-BF09-7DD07FE61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BFBA92E-992B-4731-BA86-0BAA7A8F6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BFC82-1602-40AF-9FDC-E5E14BBEC965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666554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A484366-4846-4D58-A3C0-F3C2E7104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B3EE637-7A93-4AFA-8AD1-930DF5C49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AF2FE52-628E-4E18-9A1F-0B687D755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73CEE-7918-47B0-A631-D64E6B0A94E3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763043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654A773-BD39-4FFA-9A60-A0CB8A790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63018290-01AD-4F5C-BC07-4572F4681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F0BD828-BC98-4166-9ED9-C3A2806A0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D3956-55FC-4BA1-80E7-45BBEFF72674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196433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F0D1590-D85A-436E-AC53-63BD1CEA3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CA96ABA-B0D7-44ED-B42C-F178D9D7A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DEB8B9D-2285-42DC-913A-81AB000D6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EC572-FCCD-4BBC-8D9A-87E42E9D014D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687148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420F658-0155-45EF-883E-CAFC3634B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DA15476-F5B2-4888-B541-E67DDB4AE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A0C897C-63A4-42D8-91A6-405D17A3B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2159D-92F2-48C6-9CE7-122BECB0CB9C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214841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3421689-8CB0-4B87-AA88-4E521830933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80BFDFC6-1494-4C00-80B8-63BD33691FC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56BBB7-3D24-4EC5-BCC1-E4FF7331A5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A6C86D-5EDD-4E52-AC34-ED1A4F6658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FEA58D-F48E-4BF2-B61A-DE58851B4D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4ED15A3-B5D6-4F15-BEA8-3AE436C647B8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>
            <a:extLst>
              <a:ext uri="{FF2B5EF4-FFF2-40B4-BE49-F238E27FC236}">
                <a16:creationId xmlns:a16="http://schemas.microsoft.com/office/drawing/2014/main" id="{9F24DF54-9C50-47D7-8098-7FF3CCC11D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6518275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chemeClr val="bg1"/>
                </a:solidFill>
                <a:latin typeface="Arial Narrow" panose="020B0606020202030204" pitchFamily="34" charset="0"/>
              </a:rPr>
              <a:t>© 2012 Snack Music Productions</a:t>
            </a:r>
          </a:p>
        </p:txBody>
      </p:sp>
      <p:pic>
        <p:nvPicPr>
          <p:cNvPr id="2051" name="Picture 7" descr="Gods Everywhere">
            <a:extLst>
              <a:ext uri="{FF2B5EF4-FFF2-40B4-BE49-F238E27FC236}">
                <a16:creationId xmlns:a16="http://schemas.microsoft.com/office/drawing/2014/main" id="{C8107B5C-1967-4847-8175-78F779313F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0" y="2505075"/>
            <a:ext cx="8496300" cy="122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9222CCD0-8962-498E-8279-DA14F3C066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923925"/>
            <a:ext cx="9144000" cy="347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AU" altLang="en-US" sz="4400">
                <a:solidFill>
                  <a:schemeClr val="bg1"/>
                </a:solidFill>
                <a:latin typeface="Arial Black" panose="020B0A04020102020204" pitchFamily="34" charset="0"/>
              </a:rPr>
              <a:t>God hears our prayers,</a:t>
            </a:r>
          </a:p>
          <a:p>
            <a:pPr algn="ctr" eaLnBrk="1" hangingPunct="1"/>
            <a:r>
              <a:rPr lang="en-AU" altLang="en-US" sz="4400">
                <a:solidFill>
                  <a:schemeClr val="bg1"/>
                </a:solidFill>
                <a:latin typeface="Arial Black" panose="020B0A04020102020204" pitchFamily="34" charset="0"/>
              </a:rPr>
              <a:t>he’s every everywhere</a:t>
            </a:r>
          </a:p>
          <a:p>
            <a:pPr algn="ctr" eaLnBrk="1" hangingPunct="1"/>
            <a:endParaRPr lang="en-AU" altLang="en-US" sz="440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 eaLnBrk="1" hangingPunct="1"/>
            <a:r>
              <a:rPr lang="en-AU" altLang="en-US" sz="4400">
                <a:solidFill>
                  <a:schemeClr val="bg1"/>
                </a:solidFill>
                <a:latin typeface="Arial Black" panose="020B0A04020102020204" pitchFamily="34" charset="0"/>
              </a:rPr>
              <a:t>God hears our prayers,</a:t>
            </a:r>
          </a:p>
          <a:p>
            <a:pPr algn="ctr" eaLnBrk="1" hangingPunct="1"/>
            <a:r>
              <a:rPr lang="en-AU" altLang="en-US" sz="4400">
                <a:solidFill>
                  <a:schemeClr val="bg1"/>
                </a:solidFill>
                <a:latin typeface="Arial Black" panose="020B0A04020102020204" pitchFamily="34" charset="0"/>
              </a:rPr>
              <a:t>he’s every every everywhere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0E65487D-3EDE-4614-A781-312DFAE8A7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923925"/>
            <a:ext cx="9144000" cy="347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AU" altLang="en-US" sz="4400">
                <a:solidFill>
                  <a:schemeClr val="bg1"/>
                </a:solidFill>
                <a:latin typeface="Arial Black" panose="020B0A04020102020204" pitchFamily="34" charset="0"/>
              </a:rPr>
              <a:t>God hears our prayers,</a:t>
            </a:r>
          </a:p>
          <a:p>
            <a:pPr algn="ctr" eaLnBrk="1" hangingPunct="1"/>
            <a:r>
              <a:rPr lang="en-AU" altLang="en-US" sz="4400">
                <a:solidFill>
                  <a:schemeClr val="bg1"/>
                </a:solidFill>
                <a:latin typeface="Arial Black" panose="020B0A04020102020204" pitchFamily="34" charset="0"/>
              </a:rPr>
              <a:t>he’s every everywhere</a:t>
            </a:r>
          </a:p>
          <a:p>
            <a:pPr algn="ctr" eaLnBrk="1" hangingPunct="1"/>
            <a:endParaRPr lang="en-AU" altLang="en-US" sz="440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 eaLnBrk="1" hangingPunct="1"/>
            <a:r>
              <a:rPr lang="en-AU" altLang="en-US" sz="4400">
                <a:solidFill>
                  <a:schemeClr val="bg1"/>
                </a:solidFill>
                <a:latin typeface="Arial Black" panose="020B0A04020102020204" pitchFamily="34" charset="0"/>
              </a:rPr>
              <a:t>God hears our prayers,</a:t>
            </a:r>
          </a:p>
          <a:p>
            <a:pPr algn="ctr" eaLnBrk="1" hangingPunct="1"/>
            <a:r>
              <a:rPr lang="en-AU" altLang="en-US" sz="4400">
                <a:solidFill>
                  <a:schemeClr val="bg1"/>
                </a:solidFill>
                <a:latin typeface="Arial Black" panose="020B0A04020102020204" pitchFamily="34" charset="0"/>
              </a:rPr>
              <a:t>he’s every every everywhere</a:t>
            </a:r>
          </a:p>
        </p:txBody>
      </p:sp>
      <p:sp>
        <p:nvSpPr>
          <p:cNvPr id="12291" name="Text Box 3">
            <a:extLst>
              <a:ext uri="{FF2B5EF4-FFF2-40B4-BE49-F238E27FC236}">
                <a16:creationId xmlns:a16="http://schemas.microsoft.com/office/drawing/2014/main" id="{97B307DF-5AF6-42B1-B3D5-A186648264A7}"/>
              </a:ext>
            </a:extLst>
          </p:cNvPr>
          <p:cNvSpPr txBox="1">
            <a:spLocks noChangeArrowheads="1"/>
          </p:cNvSpPr>
          <p:nvPr/>
        </p:nvSpPr>
        <p:spPr bwMode="auto">
          <a:xfrm rot="-1470675">
            <a:off x="3143250" y="6021388"/>
            <a:ext cx="12969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AU" altLang="en-US" sz="3600">
                <a:solidFill>
                  <a:schemeClr val="bg1"/>
                </a:solidFill>
                <a:latin typeface="Arial Black" panose="020B0A04020102020204" pitchFamily="34" charset="0"/>
              </a:rPr>
              <a:t>uh</a:t>
            </a:r>
          </a:p>
        </p:txBody>
      </p:sp>
      <p:sp>
        <p:nvSpPr>
          <p:cNvPr id="12292" name="Text Box 4">
            <a:extLst>
              <a:ext uri="{FF2B5EF4-FFF2-40B4-BE49-F238E27FC236}">
                <a16:creationId xmlns:a16="http://schemas.microsoft.com/office/drawing/2014/main" id="{84599F34-BBE5-4C38-882E-6914244DC76A}"/>
              </a:ext>
            </a:extLst>
          </p:cNvPr>
          <p:cNvSpPr txBox="1">
            <a:spLocks noChangeArrowheads="1"/>
          </p:cNvSpPr>
          <p:nvPr/>
        </p:nvSpPr>
        <p:spPr bwMode="auto">
          <a:xfrm rot="857693">
            <a:off x="4079875" y="6021388"/>
            <a:ext cx="12969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AU" altLang="en-US" sz="3600">
                <a:solidFill>
                  <a:schemeClr val="bg1"/>
                </a:solidFill>
                <a:latin typeface="Arial Black" panose="020B0A04020102020204" pitchFamily="34" charset="0"/>
              </a:rPr>
              <a:t>uh</a:t>
            </a:r>
          </a:p>
        </p:txBody>
      </p:sp>
      <p:sp>
        <p:nvSpPr>
          <p:cNvPr id="12293" name="Text Box 5">
            <a:extLst>
              <a:ext uri="{FF2B5EF4-FFF2-40B4-BE49-F238E27FC236}">
                <a16:creationId xmlns:a16="http://schemas.microsoft.com/office/drawing/2014/main" id="{54C6592D-222E-4B53-8ED2-30C31E6ABFAF}"/>
              </a:ext>
            </a:extLst>
          </p:cNvPr>
          <p:cNvSpPr txBox="1">
            <a:spLocks noChangeArrowheads="1"/>
          </p:cNvSpPr>
          <p:nvPr/>
        </p:nvSpPr>
        <p:spPr bwMode="auto">
          <a:xfrm rot="-1619951">
            <a:off x="4872038" y="5949950"/>
            <a:ext cx="12969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AU" altLang="en-US" sz="3600">
                <a:solidFill>
                  <a:schemeClr val="bg1"/>
                </a:solidFill>
                <a:latin typeface="Arial Black" panose="020B0A04020102020204" pitchFamily="34" charset="0"/>
              </a:rPr>
              <a:t>oh</a:t>
            </a:r>
          </a:p>
        </p:txBody>
      </p:sp>
      <p:sp>
        <p:nvSpPr>
          <p:cNvPr id="12294" name="Text Box 6">
            <a:extLst>
              <a:ext uri="{FF2B5EF4-FFF2-40B4-BE49-F238E27FC236}">
                <a16:creationId xmlns:a16="http://schemas.microsoft.com/office/drawing/2014/main" id="{430A587B-2AB8-4795-BB75-270DE75FC5B3}"/>
              </a:ext>
            </a:extLst>
          </p:cNvPr>
          <p:cNvSpPr txBox="1">
            <a:spLocks noChangeArrowheads="1"/>
          </p:cNvSpPr>
          <p:nvPr/>
        </p:nvSpPr>
        <p:spPr bwMode="auto">
          <a:xfrm rot="520634">
            <a:off x="6383338" y="6092825"/>
            <a:ext cx="1749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AU" altLang="en-US" sz="2400">
                <a:solidFill>
                  <a:schemeClr val="bg1"/>
                </a:solidFill>
                <a:latin typeface="Arial Black" panose="020B0A04020102020204" pitchFamily="34" charset="0"/>
              </a:rPr>
              <a:t>every</a:t>
            </a:r>
          </a:p>
        </p:txBody>
      </p:sp>
      <p:sp>
        <p:nvSpPr>
          <p:cNvPr id="12295" name="Text Box 7">
            <a:extLst>
              <a:ext uri="{FF2B5EF4-FFF2-40B4-BE49-F238E27FC236}">
                <a16:creationId xmlns:a16="http://schemas.microsoft.com/office/drawing/2014/main" id="{6FE32271-AC3F-4795-9273-0C86ED38185F}"/>
              </a:ext>
            </a:extLst>
          </p:cNvPr>
          <p:cNvSpPr txBox="1">
            <a:spLocks noChangeArrowheads="1"/>
          </p:cNvSpPr>
          <p:nvPr/>
        </p:nvSpPr>
        <p:spPr bwMode="auto">
          <a:xfrm rot="-425350">
            <a:off x="7175500" y="5805488"/>
            <a:ext cx="1749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AU" altLang="en-US" sz="2400">
                <a:solidFill>
                  <a:schemeClr val="bg1"/>
                </a:solidFill>
                <a:latin typeface="Arial Black" panose="020B0A04020102020204" pitchFamily="34" charset="0"/>
              </a:rPr>
              <a:t>every</a:t>
            </a:r>
          </a:p>
        </p:txBody>
      </p:sp>
      <p:sp>
        <p:nvSpPr>
          <p:cNvPr id="12296" name="Text Box 8">
            <a:extLst>
              <a:ext uri="{FF2B5EF4-FFF2-40B4-BE49-F238E27FC236}">
                <a16:creationId xmlns:a16="http://schemas.microsoft.com/office/drawing/2014/main" id="{435FAEA8-4357-455C-B5B2-963EDFA5071C}"/>
              </a:ext>
            </a:extLst>
          </p:cNvPr>
          <p:cNvSpPr txBox="1">
            <a:spLocks noChangeArrowheads="1"/>
          </p:cNvSpPr>
          <p:nvPr/>
        </p:nvSpPr>
        <p:spPr bwMode="auto">
          <a:xfrm rot="590300">
            <a:off x="7896225" y="6237288"/>
            <a:ext cx="2282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AU" altLang="en-US" sz="2400">
                <a:solidFill>
                  <a:schemeClr val="bg1"/>
                </a:solidFill>
                <a:latin typeface="Arial Black" panose="020B0A04020102020204" pitchFamily="34" charset="0"/>
              </a:rPr>
              <a:t>everywhere</a:t>
            </a:r>
          </a:p>
        </p:txBody>
      </p:sp>
      <p:sp>
        <p:nvSpPr>
          <p:cNvPr id="12297" name="Text Box 9">
            <a:extLst>
              <a:ext uri="{FF2B5EF4-FFF2-40B4-BE49-F238E27FC236}">
                <a16:creationId xmlns:a16="http://schemas.microsoft.com/office/drawing/2014/main" id="{91A5D2BD-9EB8-476B-BF2F-72DE58958DD6}"/>
              </a:ext>
            </a:extLst>
          </p:cNvPr>
          <p:cNvSpPr txBox="1">
            <a:spLocks noChangeArrowheads="1"/>
          </p:cNvSpPr>
          <p:nvPr/>
        </p:nvSpPr>
        <p:spPr bwMode="auto">
          <a:xfrm rot="-190789">
            <a:off x="6024563" y="5734050"/>
            <a:ext cx="1749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AU" altLang="en-US" sz="2400">
                <a:solidFill>
                  <a:schemeClr val="bg1"/>
                </a:solidFill>
                <a:latin typeface="Arial Black" panose="020B0A04020102020204" pitchFamily="34" charset="0"/>
              </a:rPr>
              <a:t>God’s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C7141A91-83E7-45B8-928C-5449E8C307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6518275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chemeClr val="bg1"/>
                </a:solidFill>
                <a:latin typeface="Arial Narrow" panose="020B0606020202030204" pitchFamily="34" charset="0"/>
              </a:rPr>
              <a:t>Snack Music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>
            <a:extLst>
              <a:ext uri="{FF2B5EF4-FFF2-40B4-BE49-F238E27FC236}">
                <a16:creationId xmlns:a16="http://schemas.microsoft.com/office/drawing/2014/main" id="{0C80A230-3A20-4629-9D6F-ED819EA603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923925"/>
            <a:ext cx="9144000" cy="347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AU" altLang="en-US" sz="4400">
                <a:solidFill>
                  <a:schemeClr val="bg1"/>
                </a:solidFill>
                <a:latin typeface="Arial Black" panose="020B0A04020102020204" pitchFamily="34" charset="0"/>
              </a:rPr>
              <a:t>God hears our prayers,</a:t>
            </a:r>
          </a:p>
          <a:p>
            <a:pPr algn="ctr" eaLnBrk="1" hangingPunct="1"/>
            <a:r>
              <a:rPr lang="en-AU" altLang="en-US" sz="4400">
                <a:solidFill>
                  <a:schemeClr val="bg1"/>
                </a:solidFill>
                <a:latin typeface="Arial Black" panose="020B0A04020102020204" pitchFamily="34" charset="0"/>
              </a:rPr>
              <a:t>he’s every everywhere</a:t>
            </a:r>
          </a:p>
          <a:p>
            <a:pPr algn="ctr" eaLnBrk="1" hangingPunct="1"/>
            <a:endParaRPr lang="en-AU" altLang="en-US" sz="440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 eaLnBrk="1" hangingPunct="1"/>
            <a:r>
              <a:rPr lang="en-AU" altLang="en-US" sz="4400">
                <a:solidFill>
                  <a:schemeClr val="bg1"/>
                </a:solidFill>
                <a:latin typeface="Arial Black" panose="020B0A04020102020204" pitchFamily="34" charset="0"/>
              </a:rPr>
              <a:t>God hears our prayers,</a:t>
            </a:r>
          </a:p>
          <a:p>
            <a:pPr algn="ctr" eaLnBrk="1" hangingPunct="1"/>
            <a:r>
              <a:rPr lang="en-AU" altLang="en-US" sz="4400">
                <a:solidFill>
                  <a:schemeClr val="bg1"/>
                </a:solidFill>
                <a:latin typeface="Arial Black" panose="020B0A04020102020204" pitchFamily="34" charset="0"/>
              </a:rPr>
              <a:t>he’s every every everywhere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3">
            <a:extLst>
              <a:ext uri="{FF2B5EF4-FFF2-40B4-BE49-F238E27FC236}">
                <a16:creationId xmlns:a16="http://schemas.microsoft.com/office/drawing/2014/main" id="{C368FE1E-88C1-4C63-9F18-22278E35FB29}"/>
              </a:ext>
            </a:extLst>
          </p:cNvPr>
          <p:cNvSpPr txBox="1">
            <a:spLocks noChangeArrowheads="1"/>
          </p:cNvSpPr>
          <p:nvPr/>
        </p:nvSpPr>
        <p:spPr bwMode="auto">
          <a:xfrm rot="-1470675">
            <a:off x="3143250" y="6021388"/>
            <a:ext cx="12969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AU" altLang="en-US" sz="3600">
                <a:solidFill>
                  <a:schemeClr val="bg1"/>
                </a:solidFill>
                <a:latin typeface="Arial Black" panose="020B0A04020102020204" pitchFamily="34" charset="0"/>
              </a:rPr>
              <a:t>uh</a:t>
            </a:r>
          </a:p>
        </p:txBody>
      </p:sp>
      <p:sp>
        <p:nvSpPr>
          <p:cNvPr id="4099" name="Text Box 4">
            <a:extLst>
              <a:ext uri="{FF2B5EF4-FFF2-40B4-BE49-F238E27FC236}">
                <a16:creationId xmlns:a16="http://schemas.microsoft.com/office/drawing/2014/main" id="{5555DDA4-2A46-4897-9827-FC5966176217}"/>
              </a:ext>
            </a:extLst>
          </p:cNvPr>
          <p:cNvSpPr txBox="1">
            <a:spLocks noChangeArrowheads="1"/>
          </p:cNvSpPr>
          <p:nvPr/>
        </p:nvSpPr>
        <p:spPr bwMode="auto">
          <a:xfrm rot="857693">
            <a:off x="4079875" y="6021388"/>
            <a:ext cx="12969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AU" altLang="en-US" sz="3600">
                <a:solidFill>
                  <a:schemeClr val="bg1"/>
                </a:solidFill>
                <a:latin typeface="Arial Black" panose="020B0A04020102020204" pitchFamily="34" charset="0"/>
              </a:rPr>
              <a:t>uh</a:t>
            </a:r>
          </a:p>
        </p:txBody>
      </p:sp>
      <p:sp>
        <p:nvSpPr>
          <p:cNvPr id="4100" name="Text Box 5">
            <a:extLst>
              <a:ext uri="{FF2B5EF4-FFF2-40B4-BE49-F238E27FC236}">
                <a16:creationId xmlns:a16="http://schemas.microsoft.com/office/drawing/2014/main" id="{69C23540-34DC-4D63-9995-81046EAD98E4}"/>
              </a:ext>
            </a:extLst>
          </p:cNvPr>
          <p:cNvSpPr txBox="1">
            <a:spLocks noChangeArrowheads="1"/>
          </p:cNvSpPr>
          <p:nvPr/>
        </p:nvSpPr>
        <p:spPr bwMode="auto">
          <a:xfrm rot="-1619951">
            <a:off x="4872038" y="5949950"/>
            <a:ext cx="12969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AU" altLang="en-US" sz="3600">
                <a:solidFill>
                  <a:schemeClr val="bg1"/>
                </a:solidFill>
                <a:latin typeface="Arial Black" panose="020B0A04020102020204" pitchFamily="34" charset="0"/>
              </a:rPr>
              <a:t>oh</a:t>
            </a:r>
          </a:p>
        </p:txBody>
      </p:sp>
      <p:sp>
        <p:nvSpPr>
          <p:cNvPr id="4101" name="Text Box 6">
            <a:extLst>
              <a:ext uri="{FF2B5EF4-FFF2-40B4-BE49-F238E27FC236}">
                <a16:creationId xmlns:a16="http://schemas.microsoft.com/office/drawing/2014/main" id="{6FB14024-E058-4709-8A2C-50961239AA0F}"/>
              </a:ext>
            </a:extLst>
          </p:cNvPr>
          <p:cNvSpPr txBox="1">
            <a:spLocks noChangeArrowheads="1"/>
          </p:cNvSpPr>
          <p:nvPr/>
        </p:nvSpPr>
        <p:spPr bwMode="auto">
          <a:xfrm rot="520634">
            <a:off x="6383338" y="6092825"/>
            <a:ext cx="1749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AU" altLang="en-US" sz="2400">
                <a:solidFill>
                  <a:schemeClr val="bg1"/>
                </a:solidFill>
                <a:latin typeface="Arial Black" panose="020B0A04020102020204" pitchFamily="34" charset="0"/>
              </a:rPr>
              <a:t>every</a:t>
            </a:r>
          </a:p>
        </p:txBody>
      </p:sp>
      <p:sp>
        <p:nvSpPr>
          <p:cNvPr id="4102" name="Text Box 7">
            <a:extLst>
              <a:ext uri="{FF2B5EF4-FFF2-40B4-BE49-F238E27FC236}">
                <a16:creationId xmlns:a16="http://schemas.microsoft.com/office/drawing/2014/main" id="{E06AF0F8-1EC3-44DF-9812-A96099C7C69E}"/>
              </a:ext>
            </a:extLst>
          </p:cNvPr>
          <p:cNvSpPr txBox="1">
            <a:spLocks noChangeArrowheads="1"/>
          </p:cNvSpPr>
          <p:nvPr/>
        </p:nvSpPr>
        <p:spPr bwMode="auto">
          <a:xfrm rot="-425350">
            <a:off x="7175500" y="5805488"/>
            <a:ext cx="1749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AU" altLang="en-US" sz="2400">
                <a:solidFill>
                  <a:schemeClr val="bg1"/>
                </a:solidFill>
                <a:latin typeface="Arial Black" panose="020B0A04020102020204" pitchFamily="34" charset="0"/>
              </a:rPr>
              <a:t>every</a:t>
            </a:r>
          </a:p>
        </p:txBody>
      </p:sp>
      <p:sp>
        <p:nvSpPr>
          <p:cNvPr id="4103" name="Text Box 8">
            <a:extLst>
              <a:ext uri="{FF2B5EF4-FFF2-40B4-BE49-F238E27FC236}">
                <a16:creationId xmlns:a16="http://schemas.microsoft.com/office/drawing/2014/main" id="{643DC367-3562-4C89-875F-4C3880C44675}"/>
              </a:ext>
            </a:extLst>
          </p:cNvPr>
          <p:cNvSpPr txBox="1">
            <a:spLocks noChangeArrowheads="1"/>
          </p:cNvSpPr>
          <p:nvPr/>
        </p:nvSpPr>
        <p:spPr bwMode="auto">
          <a:xfrm rot="590300">
            <a:off x="7896225" y="6237288"/>
            <a:ext cx="2282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AU" altLang="en-US" sz="2400">
                <a:solidFill>
                  <a:schemeClr val="bg1"/>
                </a:solidFill>
                <a:latin typeface="Arial Black" panose="020B0A04020102020204" pitchFamily="34" charset="0"/>
              </a:rPr>
              <a:t>everywhere</a:t>
            </a:r>
          </a:p>
        </p:txBody>
      </p:sp>
      <p:sp>
        <p:nvSpPr>
          <p:cNvPr id="4104" name="Text Box 9">
            <a:extLst>
              <a:ext uri="{FF2B5EF4-FFF2-40B4-BE49-F238E27FC236}">
                <a16:creationId xmlns:a16="http://schemas.microsoft.com/office/drawing/2014/main" id="{D30C5DA6-EE79-4A58-8F6B-E2E7FF77EA97}"/>
              </a:ext>
            </a:extLst>
          </p:cNvPr>
          <p:cNvSpPr txBox="1">
            <a:spLocks noChangeArrowheads="1"/>
          </p:cNvSpPr>
          <p:nvPr/>
        </p:nvSpPr>
        <p:spPr bwMode="auto">
          <a:xfrm rot="-190789">
            <a:off x="6024563" y="5734050"/>
            <a:ext cx="1749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AU" altLang="en-US" sz="2400">
                <a:solidFill>
                  <a:schemeClr val="bg1"/>
                </a:solidFill>
                <a:latin typeface="Arial Black" panose="020B0A04020102020204" pitchFamily="34" charset="0"/>
              </a:rPr>
              <a:t>God’s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>
            <a:extLst>
              <a:ext uri="{FF2B5EF4-FFF2-40B4-BE49-F238E27FC236}">
                <a16:creationId xmlns:a16="http://schemas.microsoft.com/office/drawing/2014/main" id="{8ABCED81-4139-4A88-A03B-542A45507C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923925"/>
            <a:ext cx="9144000" cy="347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AU" altLang="en-US" sz="4400">
                <a:solidFill>
                  <a:schemeClr val="bg1"/>
                </a:solidFill>
                <a:latin typeface="Arial Black" panose="020B0A04020102020204" pitchFamily="34" charset="0"/>
              </a:rPr>
              <a:t>God is pretty amazing</a:t>
            </a:r>
          </a:p>
          <a:p>
            <a:pPr algn="ctr" eaLnBrk="1" hangingPunct="1"/>
            <a:r>
              <a:rPr lang="en-AU" altLang="en-US" sz="4400">
                <a:solidFill>
                  <a:schemeClr val="bg1"/>
                </a:solidFill>
                <a:latin typeface="Arial Black" panose="020B0A04020102020204" pitchFamily="34" charset="0"/>
              </a:rPr>
              <a:t>You don’t need paper or pen</a:t>
            </a:r>
          </a:p>
          <a:p>
            <a:pPr algn="ctr" eaLnBrk="1" hangingPunct="1"/>
            <a:r>
              <a:rPr lang="en-AU" altLang="en-US" sz="4400">
                <a:solidFill>
                  <a:schemeClr val="bg1"/>
                </a:solidFill>
                <a:latin typeface="Arial Black" panose="020B0A04020102020204" pitchFamily="34" charset="0"/>
              </a:rPr>
              <a:t>Email, text or phone call</a:t>
            </a:r>
          </a:p>
          <a:p>
            <a:pPr algn="ctr" eaLnBrk="1" hangingPunct="1"/>
            <a:r>
              <a:rPr lang="en-AU" altLang="en-US" sz="4400">
                <a:solidFill>
                  <a:schemeClr val="bg1"/>
                </a:solidFill>
                <a:latin typeface="Arial Black" panose="020B0A04020102020204" pitchFamily="34" charset="0"/>
              </a:rPr>
              <a:t>For a message</a:t>
            </a:r>
          </a:p>
          <a:p>
            <a:pPr algn="ctr" eaLnBrk="1" hangingPunct="1"/>
            <a:r>
              <a:rPr lang="en-AU" altLang="en-US" sz="4400">
                <a:solidFill>
                  <a:schemeClr val="bg1"/>
                </a:solidFill>
                <a:latin typeface="Arial Black" panose="020B0A04020102020204" pitchFamily="34" charset="0"/>
              </a:rPr>
              <a:t>you want to send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>
            <a:extLst>
              <a:ext uri="{FF2B5EF4-FFF2-40B4-BE49-F238E27FC236}">
                <a16:creationId xmlns:a16="http://schemas.microsoft.com/office/drawing/2014/main" id="{47EE68D1-C77D-4043-9327-FF7C6AB227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923925"/>
            <a:ext cx="9144000" cy="347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AU" altLang="en-US" sz="4400">
                <a:solidFill>
                  <a:schemeClr val="bg1"/>
                </a:solidFill>
                <a:latin typeface="Arial Black" panose="020B0A04020102020204" pitchFamily="34" charset="0"/>
              </a:rPr>
              <a:t>God is pretty amazing</a:t>
            </a:r>
          </a:p>
          <a:p>
            <a:pPr algn="ctr" eaLnBrk="1" hangingPunct="1"/>
            <a:r>
              <a:rPr lang="en-AU" altLang="en-US" sz="4400">
                <a:solidFill>
                  <a:schemeClr val="bg1"/>
                </a:solidFill>
                <a:latin typeface="Arial Black" panose="020B0A04020102020204" pitchFamily="34" charset="0"/>
              </a:rPr>
              <a:t>You don’t need paper or pen</a:t>
            </a:r>
          </a:p>
          <a:p>
            <a:pPr algn="ctr" eaLnBrk="1" hangingPunct="1"/>
            <a:r>
              <a:rPr lang="en-AU" altLang="en-US" sz="4400">
                <a:solidFill>
                  <a:schemeClr val="bg1"/>
                </a:solidFill>
                <a:latin typeface="Arial Black" panose="020B0A04020102020204" pitchFamily="34" charset="0"/>
              </a:rPr>
              <a:t>Email, text or phone call</a:t>
            </a:r>
          </a:p>
          <a:p>
            <a:pPr algn="ctr" eaLnBrk="1" hangingPunct="1"/>
            <a:r>
              <a:rPr lang="en-AU" altLang="en-US" sz="4400">
                <a:solidFill>
                  <a:schemeClr val="bg1"/>
                </a:solidFill>
                <a:latin typeface="Arial Black" panose="020B0A04020102020204" pitchFamily="34" charset="0"/>
              </a:rPr>
              <a:t>For a message</a:t>
            </a:r>
          </a:p>
          <a:p>
            <a:pPr algn="ctr" eaLnBrk="1" hangingPunct="1"/>
            <a:r>
              <a:rPr lang="en-AU" altLang="en-US" sz="4400">
                <a:solidFill>
                  <a:schemeClr val="bg1"/>
                </a:solidFill>
                <a:latin typeface="Arial Black" panose="020B0A04020102020204" pitchFamily="34" charset="0"/>
              </a:rPr>
              <a:t>you want to send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>
            <a:extLst>
              <a:ext uri="{FF2B5EF4-FFF2-40B4-BE49-F238E27FC236}">
                <a16:creationId xmlns:a16="http://schemas.microsoft.com/office/drawing/2014/main" id="{BA290619-647D-444B-B573-BF8AA9A6BC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923925"/>
            <a:ext cx="9144000" cy="347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AU" altLang="en-US" sz="4400">
                <a:solidFill>
                  <a:schemeClr val="bg1"/>
                </a:solidFill>
                <a:latin typeface="Arial Black" panose="020B0A04020102020204" pitchFamily="34" charset="0"/>
              </a:rPr>
              <a:t>God hears our prayers,</a:t>
            </a:r>
          </a:p>
          <a:p>
            <a:pPr algn="ctr" eaLnBrk="1" hangingPunct="1"/>
            <a:r>
              <a:rPr lang="en-AU" altLang="en-US" sz="4400">
                <a:solidFill>
                  <a:schemeClr val="bg1"/>
                </a:solidFill>
                <a:latin typeface="Arial Black" panose="020B0A04020102020204" pitchFamily="34" charset="0"/>
              </a:rPr>
              <a:t>he’s every everywhere</a:t>
            </a:r>
          </a:p>
          <a:p>
            <a:pPr algn="ctr" eaLnBrk="1" hangingPunct="1"/>
            <a:endParaRPr lang="en-AU" altLang="en-US" sz="440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 eaLnBrk="1" hangingPunct="1"/>
            <a:r>
              <a:rPr lang="en-AU" altLang="en-US" sz="4400">
                <a:solidFill>
                  <a:schemeClr val="bg1"/>
                </a:solidFill>
                <a:latin typeface="Arial Black" panose="020B0A04020102020204" pitchFamily="34" charset="0"/>
              </a:rPr>
              <a:t>God hears our prayers,</a:t>
            </a:r>
          </a:p>
          <a:p>
            <a:pPr algn="ctr" eaLnBrk="1" hangingPunct="1"/>
            <a:r>
              <a:rPr lang="en-AU" altLang="en-US" sz="4400">
                <a:solidFill>
                  <a:schemeClr val="bg1"/>
                </a:solidFill>
                <a:latin typeface="Arial Black" panose="020B0A04020102020204" pitchFamily="34" charset="0"/>
              </a:rPr>
              <a:t>he’s every every everywhere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>
            <a:extLst>
              <a:ext uri="{FF2B5EF4-FFF2-40B4-BE49-F238E27FC236}">
                <a16:creationId xmlns:a16="http://schemas.microsoft.com/office/drawing/2014/main" id="{FBB4FCC3-199E-473D-AF24-060BBA4BA2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923925"/>
            <a:ext cx="9144000" cy="347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AU" altLang="en-US" sz="4400">
                <a:solidFill>
                  <a:schemeClr val="bg1"/>
                </a:solidFill>
                <a:latin typeface="Arial Black" panose="020B0A04020102020204" pitchFamily="34" charset="0"/>
              </a:rPr>
              <a:t>God hears our prayers,</a:t>
            </a:r>
          </a:p>
          <a:p>
            <a:pPr algn="ctr" eaLnBrk="1" hangingPunct="1"/>
            <a:r>
              <a:rPr lang="en-AU" altLang="en-US" sz="4400">
                <a:solidFill>
                  <a:schemeClr val="bg1"/>
                </a:solidFill>
                <a:latin typeface="Arial Black" panose="020B0A04020102020204" pitchFamily="34" charset="0"/>
              </a:rPr>
              <a:t>he’s every everywhere</a:t>
            </a:r>
          </a:p>
          <a:p>
            <a:pPr algn="ctr" eaLnBrk="1" hangingPunct="1"/>
            <a:endParaRPr lang="en-AU" altLang="en-US" sz="440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 eaLnBrk="1" hangingPunct="1"/>
            <a:r>
              <a:rPr lang="en-AU" altLang="en-US" sz="4400">
                <a:solidFill>
                  <a:schemeClr val="bg1"/>
                </a:solidFill>
                <a:latin typeface="Arial Black" panose="020B0A04020102020204" pitchFamily="34" charset="0"/>
              </a:rPr>
              <a:t>God hears our prayers,</a:t>
            </a:r>
          </a:p>
          <a:p>
            <a:pPr algn="ctr" eaLnBrk="1" hangingPunct="1"/>
            <a:r>
              <a:rPr lang="en-AU" altLang="en-US" sz="4400">
                <a:solidFill>
                  <a:schemeClr val="bg1"/>
                </a:solidFill>
                <a:latin typeface="Arial Black" panose="020B0A04020102020204" pitchFamily="34" charset="0"/>
              </a:rPr>
              <a:t>he’s every every everywhere</a:t>
            </a:r>
          </a:p>
        </p:txBody>
      </p:sp>
      <p:sp>
        <p:nvSpPr>
          <p:cNvPr id="8195" name="Text Box 3">
            <a:extLst>
              <a:ext uri="{FF2B5EF4-FFF2-40B4-BE49-F238E27FC236}">
                <a16:creationId xmlns:a16="http://schemas.microsoft.com/office/drawing/2014/main" id="{64002EDF-7BC6-47C5-A040-24A9D2EA40A4}"/>
              </a:ext>
            </a:extLst>
          </p:cNvPr>
          <p:cNvSpPr txBox="1">
            <a:spLocks noChangeArrowheads="1"/>
          </p:cNvSpPr>
          <p:nvPr/>
        </p:nvSpPr>
        <p:spPr bwMode="auto">
          <a:xfrm rot="-1470675">
            <a:off x="3143250" y="6021388"/>
            <a:ext cx="12969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AU" altLang="en-US" sz="3600">
                <a:solidFill>
                  <a:schemeClr val="bg1"/>
                </a:solidFill>
                <a:latin typeface="Arial Black" panose="020B0A04020102020204" pitchFamily="34" charset="0"/>
              </a:rPr>
              <a:t>uh</a:t>
            </a:r>
          </a:p>
        </p:txBody>
      </p:sp>
      <p:sp>
        <p:nvSpPr>
          <p:cNvPr id="8196" name="Text Box 4">
            <a:extLst>
              <a:ext uri="{FF2B5EF4-FFF2-40B4-BE49-F238E27FC236}">
                <a16:creationId xmlns:a16="http://schemas.microsoft.com/office/drawing/2014/main" id="{21268E80-A119-4058-9D20-CE24BBE8242A}"/>
              </a:ext>
            </a:extLst>
          </p:cNvPr>
          <p:cNvSpPr txBox="1">
            <a:spLocks noChangeArrowheads="1"/>
          </p:cNvSpPr>
          <p:nvPr/>
        </p:nvSpPr>
        <p:spPr bwMode="auto">
          <a:xfrm rot="857693">
            <a:off x="4079875" y="6021388"/>
            <a:ext cx="12969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AU" altLang="en-US" sz="3600">
                <a:solidFill>
                  <a:schemeClr val="bg1"/>
                </a:solidFill>
                <a:latin typeface="Arial Black" panose="020B0A04020102020204" pitchFamily="34" charset="0"/>
              </a:rPr>
              <a:t>uh</a:t>
            </a:r>
          </a:p>
        </p:txBody>
      </p:sp>
      <p:sp>
        <p:nvSpPr>
          <p:cNvPr id="8197" name="Text Box 5">
            <a:extLst>
              <a:ext uri="{FF2B5EF4-FFF2-40B4-BE49-F238E27FC236}">
                <a16:creationId xmlns:a16="http://schemas.microsoft.com/office/drawing/2014/main" id="{DF360553-54F5-43AE-9167-9B4603EE6DA1}"/>
              </a:ext>
            </a:extLst>
          </p:cNvPr>
          <p:cNvSpPr txBox="1">
            <a:spLocks noChangeArrowheads="1"/>
          </p:cNvSpPr>
          <p:nvPr/>
        </p:nvSpPr>
        <p:spPr bwMode="auto">
          <a:xfrm rot="-1619951">
            <a:off x="4872038" y="5949950"/>
            <a:ext cx="12969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AU" altLang="en-US" sz="3600">
                <a:solidFill>
                  <a:schemeClr val="bg1"/>
                </a:solidFill>
                <a:latin typeface="Arial Black" panose="020B0A04020102020204" pitchFamily="34" charset="0"/>
              </a:rPr>
              <a:t>oh</a:t>
            </a:r>
          </a:p>
        </p:txBody>
      </p:sp>
      <p:sp>
        <p:nvSpPr>
          <p:cNvPr id="8198" name="Text Box 6">
            <a:extLst>
              <a:ext uri="{FF2B5EF4-FFF2-40B4-BE49-F238E27FC236}">
                <a16:creationId xmlns:a16="http://schemas.microsoft.com/office/drawing/2014/main" id="{48AB0297-23A5-4989-ABA0-8D3167646F59}"/>
              </a:ext>
            </a:extLst>
          </p:cNvPr>
          <p:cNvSpPr txBox="1">
            <a:spLocks noChangeArrowheads="1"/>
          </p:cNvSpPr>
          <p:nvPr/>
        </p:nvSpPr>
        <p:spPr bwMode="auto">
          <a:xfrm rot="520634">
            <a:off x="6383338" y="6092825"/>
            <a:ext cx="1749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AU" altLang="en-US" sz="2400">
                <a:solidFill>
                  <a:schemeClr val="bg1"/>
                </a:solidFill>
                <a:latin typeface="Arial Black" panose="020B0A04020102020204" pitchFamily="34" charset="0"/>
              </a:rPr>
              <a:t>every</a:t>
            </a:r>
          </a:p>
        </p:txBody>
      </p:sp>
      <p:sp>
        <p:nvSpPr>
          <p:cNvPr id="8199" name="Text Box 7">
            <a:extLst>
              <a:ext uri="{FF2B5EF4-FFF2-40B4-BE49-F238E27FC236}">
                <a16:creationId xmlns:a16="http://schemas.microsoft.com/office/drawing/2014/main" id="{9F022CE4-941E-4159-8929-674237851715}"/>
              </a:ext>
            </a:extLst>
          </p:cNvPr>
          <p:cNvSpPr txBox="1">
            <a:spLocks noChangeArrowheads="1"/>
          </p:cNvSpPr>
          <p:nvPr/>
        </p:nvSpPr>
        <p:spPr bwMode="auto">
          <a:xfrm rot="-425350">
            <a:off x="7175500" y="5805488"/>
            <a:ext cx="1749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AU" altLang="en-US" sz="2400">
                <a:solidFill>
                  <a:schemeClr val="bg1"/>
                </a:solidFill>
                <a:latin typeface="Arial Black" panose="020B0A04020102020204" pitchFamily="34" charset="0"/>
              </a:rPr>
              <a:t>every</a:t>
            </a:r>
          </a:p>
        </p:txBody>
      </p:sp>
      <p:sp>
        <p:nvSpPr>
          <p:cNvPr id="8200" name="Text Box 8">
            <a:extLst>
              <a:ext uri="{FF2B5EF4-FFF2-40B4-BE49-F238E27FC236}">
                <a16:creationId xmlns:a16="http://schemas.microsoft.com/office/drawing/2014/main" id="{D268623A-3814-45C7-8579-FD54A07ADDC6}"/>
              </a:ext>
            </a:extLst>
          </p:cNvPr>
          <p:cNvSpPr txBox="1">
            <a:spLocks noChangeArrowheads="1"/>
          </p:cNvSpPr>
          <p:nvPr/>
        </p:nvSpPr>
        <p:spPr bwMode="auto">
          <a:xfrm rot="590300">
            <a:off x="7896225" y="6237288"/>
            <a:ext cx="2282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AU" altLang="en-US" sz="2400">
                <a:solidFill>
                  <a:schemeClr val="bg1"/>
                </a:solidFill>
                <a:latin typeface="Arial Black" panose="020B0A04020102020204" pitchFamily="34" charset="0"/>
              </a:rPr>
              <a:t>everywhere</a:t>
            </a:r>
          </a:p>
        </p:txBody>
      </p:sp>
      <p:sp>
        <p:nvSpPr>
          <p:cNvPr id="8201" name="Text Box 9">
            <a:extLst>
              <a:ext uri="{FF2B5EF4-FFF2-40B4-BE49-F238E27FC236}">
                <a16:creationId xmlns:a16="http://schemas.microsoft.com/office/drawing/2014/main" id="{225CC6D1-AC0A-441A-BE8A-61E77211D80E}"/>
              </a:ext>
            </a:extLst>
          </p:cNvPr>
          <p:cNvSpPr txBox="1">
            <a:spLocks noChangeArrowheads="1"/>
          </p:cNvSpPr>
          <p:nvPr/>
        </p:nvSpPr>
        <p:spPr bwMode="auto">
          <a:xfrm rot="-190789">
            <a:off x="6024563" y="5734050"/>
            <a:ext cx="1749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AU" altLang="en-US" sz="2400">
                <a:solidFill>
                  <a:schemeClr val="bg1"/>
                </a:solidFill>
                <a:latin typeface="Arial Black" panose="020B0A04020102020204" pitchFamily="34" charset="0"/>
              </a:rPr>
              <a:t>God’s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D6C76BA7-8199-4FC3-A6CA-C9292572E7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341438"/>
            <a:ext cx="9144000" cy="280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AU" altLang="en-US" sz="4400">
                <a:solidFill>
                  <a:schemeClr val="bg1"/>
                </a:solidFill>
                <a:latin typeface="Arial Black" panose="020B0A04020102020204" pitchFamily="34" charset="0"/>
              </a:rPr>
              <a:t>Just start talking to God</a:t>
            </a:r>
          </a:p>
          <a:p>
            <a:pPr algn="ctr" eaLnBrk="1" hangingPunct="1"/>
            <a:r>
              <a:rPr lang="en-AU" altLang="en-US" sz="4400">
                <a:solidFill>
                  <a:schemeClr val="bg1"/>
                </a:solidFill>
                <a:latin typeface="Arial Black" panose="020B0A04020102020204" pitchFamily="34" charset="0"/>
              </a:rPr>
              <a:t>That is how you pray</a:t>
            </a:r>
          </a:p>
          <a:p>
            <a:pPr algn="ctr" eaLnBrk="1" hangingPunct="1"/>
            <a:r>
              <a:rPr lang="en-AU" altLang="en-US" sz="4400">
                <a:solidFill>
                  <a:schemeClr val="bg1"/>
                </a:solidFill>
                <a:latin typeface="Arial Black" panose="020B0A04020102020204" pitchFamily="34" charset="0"/>
              </a:rPr>
              <a:t>He will always listen</a:t>
            </a:r>
          </a:p>
          <a:p>
            <a:pPr algn="ctr" eaLnBrk="1" hangingPunct="1"/>
            <a:r>
              <a:rPr lang="en-AU" altLang="en-US" sz="4400">
                <a:solidFill>
                  <a:schemeClr val="bg1"/>
                </a:solidFill>
                <a:latin typeface="Arial Black" panose="020B0A04020102020204" pitchFamily="34" charset="0"/>
              </a:rPr>
              <a:t>To every word you say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017C2428-A236-4633-AE6B-0C274AC3C9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341438"/>
            <a:ext cx="9144000" cy="280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AU" altLang="en-US" sz="4400">
                <a:solidFill>
                  <a:schemeClr val="bg1"/>
                </a:solidFill>
                <a:latin typeface="Arial Black" panose="020B0A04020102020204" pitchFamily="34" charset="0"/>
              </a:rPr>
              <a:t>Just start talking to God</a:t>
            </a:r>
          </a:p>
          <a:p>
            <a:pPr algn="ctr" eaLnBrk="1" hangingPunct="1"/>
            <a:r>
              <a:rPr lang="en-AU" altLang="en-US" sz="4400">
                <a:solidFill>
                  <a:schemeClr val="bg1"/>
                </a:solidFill>
                <a:latin typeface="Arial Black" panose="020B0A04020102020204" pitchFamily="34" charset="0"/>
              </a:rPr>
              <a:t>That is how you pray</a:t>
            </a:r>
          </a:p>
          <a:p>
            <a:pPr algn="ctr" eaLnBrk="1" hangingPunct="1"/>
            <a:r>
              <a:rPr lang="en-AU" altLang="en-US" sz="4400">
                <a:solidFill>
                  <a:schemeClr val="bg1"/>
                </a:solidFill>
                <a:latin typeface="Arial Black" panose="020B0A04020102020204" pitchFamily="34" charset="0"/>
              </a:rPr>
              <a:t>He will always listen</a:t>
            </a:r>
          </a:p>
          <a:p>
            <a:pPr algn="ctr" eaLnBrk="1" hangingPunct="1"/>
            <a:r>
              <a:rPr lang="en-AU" altLang="en-US" sz="4400">
                <a:solidFill>
                  <a:schemeClr val="bg1"/>
                </a:solidFill>
                <a:latin typeface="Arial Black" panose="020B0A04020102020204" pitchFamily="34" charset="0"/>
              </a:rPr>
              <a:t>To every word you say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</TotalTime>
  <Words>197</Words>
  <Application>Microsoft Office PowerPoint</Application>
  <PresentationFormat>Widescreen</PresentationFormat>
  <Paragraphs>66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Calibri</vt:lpstr>
      <vt:lpstr>Arial</vt:lpstr>
      <vt:lpstr>Calibri Light</vt:lpstr>
      <vt:lpstr>Arial Narrow</vt:lpstr>
      <vt:lpstr>Arial Black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Snack Music Productions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God's Everywhere</dc:title>
  <dc:creator>Snack Music</dc:creator>
  <cp:lastModifiedBy>Brendan Petty</cp:lastModifiedBy>
  <cp:revision>12</cp:revision>
  <dcterms:created xsi:type="dcterms:W3CDTF">2010-11-30T07:25:57Z</dcterms:created>
  <dcterms:modified xsi:type="dcterms:W3CDTF">2019-11-27T08:12:44Z</dcterms:modified>
</cp:coreProperties>
</file>