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5"/>
  </p:handoutMasterIdLst>
  <p:sldIdLst>
    <p:sldId id="262" r:id="rId2"/>
    <p:sldId id="257" r:id="rId3"/>
    <p:sldId id="279" r:id="rId4"/>
    <p:sldId id="265" r:id="rId5"/>
    <p:sldId id="274" r:id="rId6"/>
    <p:sldId id="280" r:id="rId7"/>
    <p:sldId id="281" r:id="rId8"/>
    <p:sldId id="282" r:id="rId9"/>
    <p:sldId id="283" r:id="rId10"/>
    <p:sldId id="285" r:id="rId11"/>
    <p:sldId id="286" r:id="rId12"/>
    <p:sldId id="284" r:id="rId13"/>
    <p:sldId id="264" r:id="rId14"/>
  </p:sldIdLst>
  <p:sldSz cx="12192000" cy="6858000"/>
  <p:notesSz cx="6846888" cy="958215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4660"/>
  </p:normalViewPr>
  <p:slideViewPr>
    <p:cSldViewPr>
      <p:cViewPr varScale="1">
        <p:scale>
          <a:sx n="79" d="100"/>
          <a:sy n="79" d="100"/>
        </p:scale>
        <p:origin x="114" y="5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1D0873D-249D-4AE0-A8A0-4A9662B67E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BABB8C0-C630-44D2-A1C9-A13C36A3E4E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DB48B560-74DC-4C55-BCC2-727C8F53DEE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1138"/>
            <a:ext cx="29670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C2C7E47E-916E-4898-AEEA-325911CE42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9101138"/>
            <a:ext cx="29670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6E815E-57FD-4597-B9BB-81614A392BC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61D16-551A-412D-A5D2-45C21DE41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2982B-8BD4-47A2-A9CB-66B9CD715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D60B0-2158-4D65-8733-8331141D3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51D8A-9040-4838-A24B-3B847C9DC9F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0118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B6C5C-8E69-490E-A314-05DD853EA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28225-168F-4E1A-B839-B21A5BC40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1F473-5A4C-429B-9F27-D382CDB7D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8875A-2FAE-49E2-A0C4-6C3AB83A531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2806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1268E-CF44-42F8-A9DF-69ADD1D20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97DDE-CAD6-4FC0-985E-528877B42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34598-6A8F-4E23-8E6F-2D9C640E8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0D3C2-00EB-4B07-A2E7-B5055C1C7F1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714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1AFA3-FAD4-4008-BDE0-5F612AB2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55C3B-C1C2-46F8-A1B6-B4F4A26AC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5978F-579B-4ECF-B927-AADA2567D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58840-DF4B-4830-BFDA-CFC8AACBCE3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5612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FB4F0-75E8-4E4E-9413-FCDF49FE6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726CC-2255-4E94-B19F-AE69A5FA8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6DF51-EABE-4EE2-9787-DD500E7A8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EAF7-50C3-4E37-B2EB-9EF05F7A122B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5843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9A4477-93DA-4945-B0C4-165EEEE37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D72677-26AD-465B-AB24-3745EBEE7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FF81EF-BB00-4230-BE34-EEE4ABA64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CAFB6-10AF-48A4-8E1C-8C5862710CB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3451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524DA8-06BD-46BF-B6D5-F65E2F00D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E641CAA-A4B2-4BEA-A5A5-849703BC7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334335D-5DFC-4121-9815-12BED5D21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BD82-104F-4D40-B352-3CCFE2D13E6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3526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739B8FA-2CB2-4B66-9DC0-7C9D2B9A3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1F1E6F1-5EF9-426C-9101-0D67C401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FBF1F9F-250F-4DD2-B1F2-FCEAFA4E4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7C10F-2A27-40AC-9F35-2E8DF33B012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2768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CBDD0B1-1A71-498D-BB6C-CF949DD9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8DA3576-E868-403C-B1FE-AB801BB12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C498D8-FC37-4125-9751-C4B72AA63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92AFB-EAEE-4843-A01A-CA7314A97178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1680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6FDA80-1B06-4293-AECB-CDE2CB1DF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B2F2F9-11C1-41E5-9C47-078C70C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C4A676-B9AF-4EA4-8EEE-9F8464F0F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1742-F3C5-4093-B57F-61A0058893B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1195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67230D-EE7F-4CE4-98FC-52A06BF6E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6C9C79F-B25C-4479-9138-D38DF5CD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556642C-EACA-4B75-9796-C420378B5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AC774-AFA9-473E-952D-22E2240F30A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9724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0897FD4-3453-464A-91C7-AC707940098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117C0D4-D255-474D-A809-5B1A5E0350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F6CFC-2BAE-463D-A4AC-E0C73DC7B7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8A2A0-E98D-4754-875C-A8BE641FD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BA0A0-565F-4D44-B773-A5ADF4466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96EFBE-01A6-42DC-BFA1-C924A64F0A1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074F3D8F-4977-4B38-A013-900301888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© 2006 Snack Music Productions</a:t>
            </a:r>
          </a:p>
        </p:txBody>
      </p:sp>
      <p:pic>
        <p:nvPicPr>
          <p:cNvPr id="3075" name="Picture 5" descr="goodmate">
            <a:extLst>
              <a:ext uri="{FF2B5EF4-FFF2-40B4-BE49-F238E27FC236}">
                <a16:creationId xmlns:a16="http://schemas.microsoft.com/office/drawing/2014/main" id="{35693B35-B4C1-49C4-B6C7-B2BA05C0B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268413"/>
            <a:ext cx="6049963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D47CAA3-3B46-4FF0-A82C-1606D7C63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12888"/>
            <a:ext cx="9144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I can hug my friends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when they are crying,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I can talk to them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when they feel sad,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82BAF79-C219-4FFA-A9B1-3BFD599CF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96975"/>
            <a:ext cx="9144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We can play lots of games,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have a good laugh,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hang out together,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I can help them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if they get mad!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B8FB398-ADDF-4442-A0D7-5827C8DAE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44675"/>
            <a:ext cx="914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Jesus is a good mate,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Jesus is a good mate,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I can be a good mate too!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05831809-529A-4507-957A-CFE0EF493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1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B3158E2-290C-4D61-8339-324627B56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1450"/>
            <a:ext cx="9144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Jesus is a good mate,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He cares about his friends,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Jesus is a good mate,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His friends he will defend,</a:t>
            </a:r>
            <a:endParaRPr lang="en-AU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0DC3533-30A2-4EDA-901D-5672E932A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1450"/>
            <a:ext cx="9144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Jesus is a good mate,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His love will never end,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I can be a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good mate too!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9DCF112-93C3-4917-85D3-4AA38801C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12888"/>
            <a:ext cx="9144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I can hug my friends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when they are crying,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I can talk to them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when they feel sad,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>
            <a:extLst>
              <a:ext uri="{FF2B5EF4-FFF2-40B4-BE49-F238E27FC236}">
                <a16:creationId xmlns:a16="http://schemas.microsoft.com/office/drawing/2014/main" id="{97DFB55E-26F6-4171-BF16-3AEB13EC0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96975"/>
            <a:ext cx="9144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We can play lots of games,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have a good laugh,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hang out together,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I can help them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if they get mad!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71CABF3-E925-4BA5-A4BB-E48663E38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1450"/>
            <a:ext cx="9144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Jesus is a good mate,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The truth he always tells,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Jesus is a good mate,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He listens very well,</a:t>
            </a:r>
            <a:endParaRPr lang="en-AU" altLang="en-US" sz="120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5867F1B-AE4D-4770-AF58-01EF9A31D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441450"/>
            <a:ext cx="9144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Jesus is a good mate,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He’d never say </a:t>
            </a:r>
            <a:r>
              <a:rPr lang="en-AU" altLang="en-US" sz="4000">
                <a:solidFill>
                  <a:schemeClr val="bg1"/>
                </a:solidFill>
                <a:latin typeface="Arial Black" panose="020B0A04020102020204" pitchFamily="34" charset="0"/>
              </a:rPr>
              <a:t>“You smell!”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I can be a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good mate too!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A037375-959F-43A9-BFF0-9E7E7E588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512888"/>
            <a:ext cx="9144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I can hug my friends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when they are crying,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I can talk to them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when they feel sad,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EB2598A-0208-4787-B577-57D09120C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96975"/>
            <a:ext cx="9144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We can play lots of games,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have a good laugh,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hang out together,</a:t>
            </a:r>
          </a:p>
          <a:p>
            <a:pPr algn="ctr" eaLnBrk="1" hangingPunct="1"/>
            <a:endParaRPr lang="en-AU" altLang="en-US" sz="4000">
              <a:latin typeface="Arial Black" panose="020B0A04020102020204" pitchFamily="34" charset="0"/>
            </a:endParaRP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and I can help them</a:t>
            </a:r>
          </a:p>
          <a:p>
            <a:pPr algn="ctr" eaLnBrk="1" hangingPunct="1"/>
            <a:r>
              <a:rPr lang="en-AU" altLang="en-US" sz="4000">
                <a:latin typeface="Arial Black" panose="020B0A04020102020204" pitchFamily="34" charset="0"/>
              </a:rPr>
              <a:t>if they get mad!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259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Arial</vt:lpstr>
      <vt:lpstr>Calibri Light</vt:lpstr>
      <vt:lpstr>Arial Narrow</vt:lpstr>
      <vt:lpstr>Arial Black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Brendan Petty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Mate</dc:title>
  <dc:subject>Song Words</dc:subject>
  <dc:creator>Snack Music Productions</dc:creator>
  <cp:lastModifiedBy>Brendan Petty</cp:lastModifiedBy>
  <cp:revision>25</cp:revision>
  <dcterms:created xsi:type="dcterms:W3CDTF">2006-02-07T22:35:45Z</dcterms:created>
  <dcterms:modified xsi:type="dcterms:W3CDTF">2019-11-27T08:12:37Z</dcterms:modified>
</cp:coreProperties>
</file>