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65" r:id="rId4"/>
    <p:sldId id="266" r:id="rId5"/>
    <p:sldId id="267" r:id="rId6"/>
    <p:sldId id="268" r:id="rId7"/>
    <p:sldId id="271" r:id="rId8"/>
    <p:sldId id="273" r:id="rId9"/>
    <p:sldId id="269" r:id="rId10"/>
    <p:sldId id="270" r:id="rId11"/>
    <p:sldId id="272" r:id="rId12"/>
    <p:sldId id="264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E428-0ED0-4268-8CD3-47D9CB86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3B1DB-C653-4B27-929E-3B1BDEC1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24CC0-B595-4F2F-865A-89D290B5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868B-591C-4F7C-BDF1-76E7818ACAB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0469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25015-24E3-4FC6-BE64-AD8525BC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672DA-C9B7-4490-918A-3F3EDDE1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D412-4BDD-4D20-BCB2-CFB16D3E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E7F7-E847-42C3-B65A-37A76CA6F96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4830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0B95-D996-4B4B-ABC5-7C05F4A7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BE0AA-DC60-4927-9C79-6F91D202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913CB-AAE0-4570-8D7B-7DAFE81D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BCEB-F38A-4BBB-BCB8-71D0674B7E8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464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1BFC-4C53-4C5B-BE24-6EA3EB21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A9297-1361-4306-951D-D6D15ACD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2ADE4-DB5E-497A-9255-DF55739A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8296-02E3-48C5-BD4F-110F3973FA2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9471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3F984-0B5F-48C7-872D-B633D1C3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54E38-B637-4099-BE11-2D0573A0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4C9D-DF7E-4EFC-B624-F08D5500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6F43-1015-47E8-982C-210AFF963EF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9963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0FD5C5-64B1-4643-B17E-607FDF8C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70471A-7989-4020-9F0C-EE342A33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341A1-E3DC-417B-A816-EB36254B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7AC4-6C49-4D87-B270-2226FCE07A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9643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B82FAA-B5AA-4AED-A07D-D2C356FD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8BD43C-F6CC-46EA-AF33-5638551E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B3834F-4BD7-4036-ABCE-DA2DAF59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27F2-AC6B-481E-8EFF-43D01D41794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47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6DDF54-9A2D-4EEA-9166-DD2CBC06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D008648-68E1-4FBB-AFA0-E55ABA3C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A73F2D9-472A-4F3B-A2C7-70A40B5E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460A-E895-4F1F-890E-4021273296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999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F1187D-FADD-40FB-AEDC-CB77536A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506A0E-3DED-4ECF-AAC3-DB1272DE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E27524-B180-4EED-BD7A-85565FB8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99A5-1EDB-45B7-B6BE-08336B6E880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0568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99A35B-5E35-46A7-BB98-0C467B3C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09B639-4617-4B30-A0A7-D4374C52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C20C16-61AF-4053-86DA-A560CB1D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BF58-9B70-4E48-9189-73CAD6A2D49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4809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30692C-CEAC-45FE-BE9D-5A8B7864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4A382F-62CC-439D-968B-59FFE29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A0259D-5F1E-47E8-A645-3316543A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BDF4-572E-4E32-B64F-A57C40267B7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857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418CD11-74FF-4706-9F62-85E901045D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49602C-04EE-426C-9C08-97C9880CDC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7E9EA-8D31-46D7-9E7E-DC837B9AB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E0997-1CC0-479E-B18A-8CD579C6F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C780-BEBF-428F-8533-678F6396C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528083-C34C-4A49-8061-9B687BBE5BD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B1C356F9-0EC2-4388-88D0-9223D38B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2006 Snack Music Productions</a:t>
            </a:r>
          </a:p>
        </p:txBody>
      </p:sp>
      <p:pic>
        <p:nvPicPr>
          <p:cNvPr id="2051" name="Picture 4" descr="ohhaveyouheard">
            <a:extLst>
              <a:ext uri="{FF2B5EF4-FFF2-40B4-BE49-F238E27FC236}">
                <a16:creationId xmlns:a16="http://schemas.microsoft.com/office/drawing/2014/main" id="{F96FA5E2-6B68-4FDD-BC26-7C5283ED1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989138"/>
            <a:ext cx="66976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96B64F-D8DA-4F99-AC73-B8F0210F5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did you know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 amazing thing,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that Jesus died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came alive again!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9767877-B1D9-4FD2-A80D-EEA4D93C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08050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is a man of miracles,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did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All this very absolutely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cool stuff,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All this very absolutely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cool stuff!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D4D6346-3511-4137-A72B-D23DE28F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70272E5-197D-4B88-BEAE-CFD3B3B62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Oh have you heard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about a guy,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who made a blind man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see the world again?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2F8E50-EF1F-493F-82C2-564B43DC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did you know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made two fish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five bread loaves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feed five thousand mouths?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7854EB-CE3F-4196-A662-22FC42A81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08113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is a man of miracles,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did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All this very absolutely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cool stuff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55963C-2021-4DBA-8F67-C4E168AE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Oh did you know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that this same guy,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made a sick girl 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feel well again!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FCF4E7-CF54-4087-B9AA-04F63737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did you know,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how cool is this!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walked on water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right above the fish!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BF1CDBC-124B-4228-8C4C-82D3BB6C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08113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is a man of miracles,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did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All this very absolutely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cool stuff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AFB6C8-531E-45F9-B103-143E08BD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08113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is a man of miracles,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name is Jesus,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did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All this very absolutely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cool stuff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3038937-2EEA-4923-890A-7DCB5C3D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658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Oh did you know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He’s powerful,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said “Be Still”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made a big storm stop!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231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Have You Heard?</dc:title>
  <dc:subject>Song Words</dc:subject>
  <dc:creator>Snack Music Productions</dc:creator>
  <cp:lastModifiedBy>Brendan Petty</cp:lastModifiedBy>
  <cp:revision>14</cp:revision>
  <dcterms:created xsi:type="dcterms:W3CDTF">2006-02-07T22:35:45Z</dcterms:created>
  <dcterms:modified xsi:type="dcterms:W3CDTF">2019-11-27T08:11:50Z</dcterms:modified>
</cp:coreProperties>
</file>