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7" r:id="rId2"/>
    <p:sldId id="258" r:id="rId3"/>
    <p:sldId id="259" r:id="rId4"/>
    <p:sldId id="270" r:id="rId5"/>
    <p:sldId id="260" r:id="rId6"/>
    <p:sldId id="271" r:id="rId7"/>
    <p:sldId id="262" r:id="rId8"/>
    <p:sldId id="268" r:id="rId9"/>
    <p:sldId id="272" r:id="rId10"/>
    <p:sldId id="264" r:id="rId11"/>
    <p:sldId id="265" r:id="rId12"/>
    <p:sldId id="269" r:id="rId13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96" y="52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3713F-5A22-4CC9-9F6F-D5DCD3602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11B7D-0083-4031-82AE-F4C8FB348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2B2B6-F44F-436A-8EE4-820434414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627DE-AE61-4849-AB57-7CF4F7C9A3A4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474100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3B529-A889-4539-A387-798A9E04F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FBBB0D-BE6D-461C-AA2F-69EBC46CD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B78BD-6505-4A2A-8AA0-FBEBEEB01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7006D-C143-4BCB-8697-287528857F7D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947476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D9D7E-D213-4901-A804-AC5F82CC9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4385C-5D13-48A5-BBC3-C21874305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C8A41-62AF-4A24-9F67-2E333798B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DCE37-8809-46DD-8E9D-2ADA4D57198F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26029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E3DCF-277C-4191-895C-74473520D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B2F37-1F25-49DC-ACD0-CFBFE65C4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46651-010B-4255-A8F2-967C8F9AE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3AC3B-2BB4-490D-A0B2-9B918D3586C9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039814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7F506-D6A6-4F22-9788-8F235BC82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76858-030F-4998-BEFE-4AE0A8D61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A07E9-11A7-4B4E-AA00-0CF1D4C7F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72D75-2368-4AA4-B5F8-FE4079972665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429459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6AD1F96-9FF7-4AE4-BB50-1F6351DAD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CCF1351-0B98-4CC3-A972-935D8C854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DC95046-F61F-4A18-BE05-811916921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DB09F-01D1-4742-B56D-610E83B5F191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582512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E90CE73-D704-4857-9D6B-BD4556867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0D1E6BD-ECAB-4055-9C31-251161F80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0DB4E17-971A-4988-AB74-788A5D463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E3FC6-B3AA-4ED1-AE7F-F30460919660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935428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AD09037-3EA5-4F25-8183-B7A222BC0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D223478-542A-45C2-9088-E55F4D2AC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088EEA0-4172-429F-A028-787030967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3D030-2B90-4941-9E12-01226EA41F40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657665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1F5485A-9D70-4898-9AA1-91E2FB6CE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3E6CB1C-4EE6-461F-B7AB-0E94DD084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AC98BA9-B6A0-4409-A4A3-1B78C0D47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D37E0-B3DD-47EC-952A-43C3F8A561DF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4569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CE948AD-8D53-4B67-BCF8-E116D9C82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665D9A3-236E-47C4-915B-9EA88A97E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A3EE8F8-9222-4CCE-946D-4E9C27966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E7D03-B056-4BD1-ACFB-1B6809079265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0978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C6D61FC-AA08-46C3-8771-77575CFCF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9686810-4C1D-4FB1-8078-AFFC72085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A891BAE-B825-4722-A3DD-4947C4DCC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82F41-4AC1-465F-A2B4-A3DB707819C2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66813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A16CFCE-A6E6-43FA-BFF3-D89245CDF7F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59F0182-0C46-4405-BAA5-0EFDAA72637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AC3DA-3DEA-4C45-B28E-FC5AD86403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00DA-2A1D-4CB0-8937-A61C79943E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1D6679-2F03-48BF-A055-8A43AAE587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DA942D-3BC6-41C8-B08D-33677ACE3C05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72290CAF-5B9C-45F2-95AE-D99F17B91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3" y="6491288"/>
            <a:ext cx="7162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 Narrow" panose="020B0606020202030204" pitchFamily="34" charset="0"/>
              </a:rPr>
              <a:t>© 2005 Snack Music Productions</a:t>
            </a:r>
          </a:p>
        </p:txBody>
      </p:sp>
      <p:pic>
        <p:nvPicPr>
          <p:cNvPr id="2051" name="Picture 4" descr="onething">
            <a:extLst>
              <a:ext uri="{FF2B5EF4-FFF2-40B4-BE49-F238E27FC236}">
                <a16:creationId xmlns:a16="http://schemas.microsoft.com/office/drawing/2014/main" id="{58932229-525E-450C-B83C-317A841C67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688" y="1341438"/>
            <a:ext cx="532765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8F017D8-2CD7-4027-94FF-559CF2981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3" y="1136650"/>
            <a:ext cx="11090275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latin typeface="Arial Black" panose="020B0A04020102020204" pitchFamily="34" charset="0"/>
              </a:rPr>
              <a:t>None of these things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latin typeface="Arial Black" panose="020B0A04020102020204" pitchFamily="34" charset="0"/>
              </a:rPr>
              <a:t>ever compare,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latin typeface="Arial Black" panose="020B0A04020102020204" pitchFamily="34" charset="0"/>
              </a:rPr>
              <a:t>To the awesome love You gave,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latin typeface="Arial Black" panose="020B0A04020102020204" pitchFamily="34" charset="0"/>
              </a:rPr>
              <a:t>I could never live without You,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latin typeface="Arial Black" panose="020B0A04020102020204" pitchFamily="34" charset="0"/>
              </a:rPr>
              <a:t>Thanks for giving Your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latin typeface="Arial Black" panose="020B0A04020102020204" pitchFamily="34" charset="0"/>
              </a:rPr>
              <a:t>life to save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5FBEA22-6579-4EF6-8F63-6D449AF6F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844675"/>
            <a:ext cx="7162800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latin typeface="Arial Black" panose="020B0A04020102020204" pitchFamily="34" charset="0"/>
              </a:rPr>
              <a:t>You're much better,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latin typeface="Arial Black" panose="020B0A04020102020204" pitchFamily="34" charset="0"/>
              </a:rPr>
              <a:t>You're much better,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latin typeface="Arial Black" panose="020B0A04020102020204" pitchFamily="34" charset="0"/>
              </a:rPr>
              <a:t>You're much better,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latin typeface="Arial Black" panose="020B0A04020102020204" pitchFamily="34" charset="0"/>
              </a:rPr>
              <a:t>Thankyou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164C42C9-626E-4BD3-A94D-9578A2F7A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3" y="6491288"/>
            <a:ext cx="7162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 Narrow" panose="020B0606020202030204" pitchFamily="34" charset="0"/>
              </a:rPr>
              <a:t>Snack Music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1A1CC8D-5451-49AD-A999-DE7C3F1EA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758825"/>
            <a:ext cx="8642350" cy="526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latin typeface="Arial Black" panose="020B0A04020102020204" pitchFamily="34" charset="0"/>
              </a:rPr>
              <a:t>Chocolate, chips and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latin typeface="Arial Black" panose="020B0A04020102020204" pitchFamily="34" charset="0"/>
              </a:rPr>
              <a:t>ice-cream cake,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latin typeface="Arial Black" panose="020B0A04020102020204" pitchFamily="34" charset="0"/>
              </a:rPr>
              <a:t>I just can't get enough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AU" altLang="en-US" sz="4800"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latin typeface="Arial Black" panose="020B0A04020102020204" pitchFamily="34" charset="0"/>
              </a:rPr>
              <a:t>Party pies and lolly pops, clothes and shoes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latin typeface="Arial Black" panose="020B0A04020102020204" pitchFamily="34" charset="0"/>
              </a:rPr>
              <a:t>and stuff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3A03DF4-FD5F-4B88-AA0F-98C771E4E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5788" y="1822450"/>
            <a:ext cx="8632825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latin typeface="Arial Black" panose="020B0A04020102020204" pitchFamily="34" charset="0"/>
              </a:rPr>
              <a:t>There's one thing better,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latin typeface="Arial Black" panose="020B0A04020102020204" pitchFamily="34" charset="0"/>
              </a:rPr>
              <a:t>Always one thing better,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latin typeface="Arial Black" panose="020B0A04020102020204" pitchFamily="34" charset="0"/>
              </a:rPr>
              <a:t>There's one thing better,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latin typeface="Arial Black" panose="020B0A04020102020204" pitchFamily="34" charset="0"/>
              </a:rPr>
              <a:t>It’s You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C3D63F4-03CD-494C-8ACF-5E5BE87FA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750" y="1050925"/>
            <a:ext cx="9944100" cy="378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latin typeface="Arial Black" panose="020B0A04020102020204" pitchFamily="34" charset="0"/>
              </a:rPr>
              <a:t>I love going out with friends,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latin typeface="Arial Black" panose="020B0A04020102020204" pitchFamily="34" charset="0"/>
              </a:rPr>
              <a:t>I like rainy days at home,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latin typeface="Arial Black" panose="020B0A04020102020204" pitchFamily="34" charset="0"/>
              </a:rPr>
              <a:t>Sitting watching my TV,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latin typeface="Arial Black" panose="020B0A04020102020204" pitchFamily="34" charset="0"/>
              </a:rPr>
              <a:t>But this to me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latin typeface="Arial Black" panose="020B0A04020102020204" pitchFamily="34" charset="0"/>
              </a:rPr>
              <a:t>You've shown…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6938031-4B8B-466D-8433-040C3BCAD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5788" y="1822450"/>
            <a:ext cx="8632825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latin typeface="Arial Black" panose="020B0A04020102020204" pitchFamily="34" charset="0"/>
              </a:rPr>
              <a:t>There's one thing better,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latin typeface="Arial Black" panose="020B0A04020102020204" pitchFamily="34" charset="0"/>
              </a:rPr>
              <a:t>Always one thing better,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latin typeface="Arial Black" panose="020B0A04020102020204" pitchFamily="34" charset="0"/>
              </a:rPr>
              <a:t>There's one thing better,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latin typeface="Arial Black" panose="020B0A04020102020204" pitchFamily="34" charset="0"/>
              </a:rPr>
              <a:t>It’s You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B802DF9-C3E7-4E27-82FE-75B44263B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8" y="333375"/>
            <a:ext cx="11728450" cy="618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400">
                <a:latin typeface="Arial Black" panose="020B0A04020102020204" pitchFamily="34" charset="0"/>
              </a:rPr>
              <a:t>I have an Xbox and an iPhone too,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AU" altLang="en-US" sz="4400"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400">
                <a:latin typeface="Arial Black" panose="020B0A04020102020204" pitchFamily="34" charset="0"/>
              </a:rPr>
              <a:t>I play them every day,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AU" altLang="en-US" sz="4400"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400">
                <a:latin typeface="Arial Black" panose="020B0A04020102020204" pitchFamily="34" charset="0"/>
              </a:rPr>
              <a:t>I love my scooter,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AU" altLang="en-US" sz="4400"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400">
                <a:latin typeface="Arial Black" panose="020B0A04020102020204" pitchFamily="34" charset="0"/>
              </a:rPr>
              <a:t>my computer too,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AU" altLang="en-US" sz="4400"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400">
                <a:latin typeface="Arial Black" panose="020B0A04020102020204" pitchFamily="34" charset="0"/>
              </a:rPr>
              <a:t>You're more than all this play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F457D23-457A-4269-B982-E2D43350B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5788" y="1844675"/>
            <a:ext cx="8632825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latin typeface="Arial Black" panose="020B0A04020102020204" pitchFamily="34" charset="0"/>
              </a:rPr>
              <a:t>There's one thing better,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latin typeface="Arial Black" panose="020B0A04020102020204" pitchFamily="34" charset="0"/>
              </a:rPr>
              <a:t>Always one thing better,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latin typeface="Arial Black" panose="020B0A04020102020204" pitchFamily="34" charset="0"/>
              </a:rPr>
              <a:t>There's one thing better,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latin typeface="Arial Black" panose="020B0A04020102020204" pitchFamily="34" charset="0"/>
              </a:rPr>
              <a:t>It’s You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178</Words>
  <Application>Microsoft Office PowerPoint</Application>
  <PresentationFormat>Widescreen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Arial</vt:lpstr>
      <vt:lpstr>Calibri Light</vt:lpstr>
      <vt:lpstr>Arial Narrow</vt:lpstr>
      <vt:lpstr>Arial Black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Brendan Petty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Thing</dc:title>
  <dc:subject>Song Words</dc:subject>
  <dc:creator>Snack Music Productions</dc:creator>
  <cp:lastModifiedBy>Brendan Petty</cp:lastModifiedBy>
  <cp:revision>10</cp:revision>
  <dcterms:created xsi:type="dcterms:W3CDTF">2006-02-07T22:34:33Z</dcterms:created>
  <dcterms:modified xsi:type="dcterms:W3CDTF">2019-11-27T08:11:36Z</dcterms:modified>
</cp:coreProperties>
</file>