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6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81" d="100"/>
          <a:sy n="81" d="100"/>
        </p:scale>
        <p:origin x="102" y="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600CB-6DFE-4A4B-B1F6-2FFDD608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4959C-0826-4A19-A678-2A557B1D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D34B9-CA47-4DFB-9234-49E34310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B841B-C0B6-4649-8A15-9657541E328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1145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BC3B9-1F14-492F-A79A-F8166D5E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FB796-96AC-4C82-9CA0-720FC24A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D4BD6-BFFF-40C6-9BD2-F4E0B5B8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F18F-D3CA-4B52-B690-B0840D31872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2731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0481D-E42E-4259-AEAF-8A0C316E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BE319-02E7-4F26-86A4-97DBAE8C7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AB856-41AA-4C0C-B221-DBDE4327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BC3D1-DDF2-4B83-A906-C7A103F5E26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448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CB884-F367-4E30-9E0D-B310A1D5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35D5C-7480-4C98-99AE-F883EEE3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22ACB-0C91-459D-8759-2390CA6F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0810-7997-41B0-B663-7AEDE2612B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7215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BC9D6-173B-4F2C-BFE9-8FC235C0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0EA1-FBEB-4DFC-A7D9-823FA81C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81836-5172-4773-A3A8-82DAEE31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4CCA-9F9B-4ED3-9D48-0F66439010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8946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02941E-C665-4734-8BC5-A90EE418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18FD70-2514-4850-BFE2-A4EA1459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DC8A96-E45B-4652-9D62-FAE2128A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4319C-EE0F-4353-932B-AD407F5ED03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7488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5B452F-1B86-4162-9F19-A5FC80AE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3BFC04-CF77-4D48-A505-412C3C0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0011D2-A2B5-4070-915C-A86BB36A8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175F-4DE1-4B58-8F10-DBB4E03A70D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077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40FDA-CC33-45F5-9E9F-D7DA3108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772830-165F-4AC5-8064-83C573D9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DF5061-EEFB-4CD0-BDCD-FCEA3720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AE9E-C97C-430D-BEE1-A7119A97CE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552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494CAC-529C-4392-A66E-353FF960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58CEEA-45D6-4DAD-B18C-68F45712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F169FF-3437-4514-A262-B593BE2E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B898E-79B0-4BF5-9EE4-3D05CB65E8F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84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12FEEC-6169-4237-811F-11BBBE00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663EC3-7CE2-4579-B892-535426CA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CFDCD2-CA66-4E1B-837D-FA76159C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D3FC-0CDC-4ACC-8F0B-38B7A24C544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2188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0272F6-A61D-4AA0-88A7-297A9F43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563D8D-8126-4AB9-8D52-F55DFD63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060CC1-BD06-4ED9-A2F4-47909693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E571-0F96-4DBC-8E02-3DA2FFC2272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9754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0B54E5-9E8A-4680-89B2-C901C397C6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467900E-F093-48D8-BBC1-76C419D6C0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18FAB-FE01-4301-AD7A-0658DD2093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80228-F03F-4521-A3CA-3191E490C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8C512-CA9C-4FF8-91F2-18D2F4C3F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AE4649-9EC5-4253-98ED-199199204F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C54C96D8-9623-4E6D-813C-8001D76A7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© 2012 Snack Music Productions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0079D53-73C6-45F2-8A09-F4640A213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Arial Narrow" panose="020B0606020202030204" pitchFamily="34" charset="0"/>
              </a:rPr>
              <a:t>Snack Music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Arial</vt:lpstr>
      <vt:lpstr>Calibri Light</vt:lpstr>
      <vt:lpstr>Arial Narrow</vt:lpstr>
      <vt:lpstr>Default Design</vt:lpstr>
      <vt:lpstr>PowerPoint Presentation</vt:lpstr>
      <vt:lpstr>PowerPoint Presentation</vt:lpstr>
      <vt:lpstr>PowerPoint Presentation</vt:lpstr>
    </vt:vector>
  </TitlesOfParts>
  <Company>Snack Music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8:38 from the Bible</dc:title>
  <dc:creator>Snack Music</dc:creator>
  <cp:lastModifiedBy>Brendan Petty</cp:lastModifiedBy>
  <cp:revision>8</cp:revision>
  <dcterms:created xsi:type="dcterms:W3CDTF">2010-11-30T07:25:57Z</dcterms:created>
  <dcterms:modified xsi:type="dcterms:W3CDTF">2019-11-27T08:11:20Z</dcterms:modified>
</cp:coreProperties>
</file>