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7363F-51C0-427A-A6E8-AF5E97250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B119E-A06B-4F4D-A7B0-FE9364150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CBBC2-ECE3-4BD7-9575-71D837FE4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5B8FF-2635-47FA-AC82-B1D9D868476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8350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4774C-ABA3-43AE-921A-E382F6467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BFEBA-F346-4DBB-80FA-92E0FE9C6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19724-1FFA-42EC-918B-9247A44FF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4D6D9-F6E5-4C92-A124-2985942DEB3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4367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6042A-B804-47C0-A5F1-80C6CEA6F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208B2-5402-4E15-9C39-4DE57EDE5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010C8-34F6-4BAB-9D49-5E72B1E29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1E06B-C6FC-4787-B944-B2D07A9E749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9695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00424-9F68-416B-96F0-D32A675E0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92C34-3843-4098-BD09-F410FFEF7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2E1EC-CC67-434A-87BD-5F0C9D0E5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41475-DFEF-4F67-9B11-B6EED0889A5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4733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7BF58-2A79-4FEB-9CBA-838EB2C7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56D13-F905-449F-AD73-04977AA31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6D82-9A79-4293-A094-DF1A9E209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0008B-251C-4B9C-B480-8E69CBBC7BF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0855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4E4C8C-F44F-4D38-A386-8620200C1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E4FCA8D-E343-437C-A693-E0CA6F97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561D2B-0B7F-4DD4-81BB-D23FAE476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2B700-21C9-442E-A92C-7F0364FE738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8478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B37EB3-947C-4671-82D4-3B516ECF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A4AC17-72F1-4F3E-8CA9-2B284DAEB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189F455-544B-40BB-A9D7-BA114835F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6BD94-10DF-48CB-9D85-517318888E7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2043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9C804C9-7D5C-4F46-992E-27AF6AA95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32A9DAB-69BF-4EC0-8E39-4EC9FAB33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DE382C5-BCC3-4B6E-8882-FE9FAA27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DC054-C7D4-400B-BD34-FAD16DB2C03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378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0942C80-E45A-471D-86AB-A303684D4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54B5A2A-249F-4086-B77A-F82196660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06067B-6142-4C49-B1B3-B2AD83C89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378E3-E951-41FA-9749-CE3CF4FF17B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8988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8F81C77-F4A8-4B77-8290-346F77D6C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B147AD-AEAB-4017-A2D0-695027921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03E576-DCED-49F0-A9FD-28A74A60B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72E25-9A90-4B4D-82E3-02915A8BC9D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6949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36A5D1-9EAD-4381-B817-C3197C5C9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D6520C-2474-4881-8A3B-D8CAD2A66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2DF99C-D95E-4C82-9B5B-D17BC280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6D5B3-808C-4EC4-95FE-B44D6E182E2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433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38A9610-D0C2-473D-A4D7-A2FFEC4B564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5E4901-A36F-422A-9108-9DC700424E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0F4A0-BF39-4CCA-930D-58AB09F8D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4D9CA-0132-4AB9-85B4-CE46B8511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CA3EB-290E-41F7-B35E-59D77EE9D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009416-E479-4B1A-B409-FE6F593AE03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36755EF7-0221-46A9-B2FD-1C3C3CAB4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333399"/>
                </a:solidFill>
                <a:latin typeface="Arial Narrow" panose="020B0606020202030204" pitchFamily="34" charset="0"/>
              </a:rPr>
              <a:t>© 2005 Snack Music Productions</a:t>
            </a:r>
          </a:p>
        </p:txBody>
      </p:sp>
      <p:pic>
        <p:nvPicPr>
          <p:cNvPr id="2051" name="Picture 7" descr="staringodseyes">
            <a:extLst>
              <a:ext uri="{FF2B5EF4-FFF2-40B4-BE49-F238E27FC236}">
                <a16:creationId xmlns:a16="http://schemas.microsoft.com/office/drawing/2014/main" id="{0497A015-B9AB-4095-BCB0-C7C852EE0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8" y="1196975"/>
            <a:ext cx="5876925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9E520DF-A1D3-428C-B0AF-2022D1327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" y="1749425"/>
            <a:ext cx="117538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I'm, I'm a star in God's eyes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That, that's the best I can be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I'm, I'm a star in God's eyes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And I know that He loves me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616EFDE-CB2A-41DF-BF55-78DD70C60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1773238"/>
            <a:ext cx="11788775" cy="30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I'm made the way I am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'Cause that was in God's plan,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He knows each part of me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I'm the way I'm meant to be!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BE7C59D-0429-4661-8867-768C8893B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88" y="1749425"/>
            <a:ext cx="118078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I'm, I'm a star in God's eyes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That, that's the best I can be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I'm, I'm a star in God's eyes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And I know that He loves me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1C8BF5C-3662-4E44-9120-B2523525C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1822450"/>
            <a:ext cx="11788775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I'm a star,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I'm a star,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I'm a star,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A star in God's eyes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648AF95-EF9D-4662-810A-924874BC8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3" y="1749425"/>
            <a:ext cx="1195387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I'm, I'm a star in God's eyes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That, that's the best I can be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I'm, I'm a star in God's eyes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And I know that He loves me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627BFF9-5132-4D17-8AA4-6C0C5B9A0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88" y="1822450"/>
            <a:ext cx="11807825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I'm a star,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I'm a star,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I'm a star,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altLang="en-US" sz="4800">
                <a:solidFill>
                  <a:srgbClr val="333399"/>
                </a:solidFill>
                <a:latin typeface="Arial Black" panose="020B0A04020102020204" pitchFamily="34" charset="0"/>
              </a:rPr>
              <a:t>A star in God's eyes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283B3C8D-B936-49AD-A33F-3A61727B5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333399"/>
                </a:solidFill>
                <a:latin typeface="Arial Narrow" panose="020B0606020202030204" pitchFamily="34" charset="0"/>
              </a:rPr>
              <a:t>Snack Music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161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Arial</vt:lpstr>
      <vt:lpstr>Calibri Light</vt:lpstr>
      <vt:lpstr>Arial Narrow</vt:lpstr>
      <vt:lpstr>Arial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Brendan Petty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In God's Eyes</dc:title>
  <dc:subject>Song Words</dc:subject>
  <dc:creator>Snack Music Productions</dc:creator>
  <cp:lastModifiedBy>Brendan Petty</cp:lastModifiedBy>
  <cp:revision>9</cp:revision>
  <dcterms:created xsi:type="dcterms:W3CDTF">2006-02-07T22:31:30Z</dcterms:created>
  <dcterms:modified xsi:type="dcterms:W3CDTF">2019-11-27T08:11:05Z</dcterms:modified>
</cp:coreProperties>
</file>