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KG Shadow of the Day" panose="02000503000000020003" pitchFamily="2" charset="0"/>
      <p:regular r:id="rId19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FF85"/>
    <a:srgbClr val="C7FFAB"/>
    <a:srgbClr val="BAFF97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949FA-596B-4E14-A5F2-468146CF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84F2D-E5A6-43A2-9AF8-64173F26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B01FF-EA79-493C-A933-8BB99BB25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1B39-A85B-48F8-9561-03612DB42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81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ADFBB-D448-439C-BD7F-3E8936A2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DD298-5982-4477-ADFF-DD1A3929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911B4-4222-446F-8959-200E238F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9D08A-E938-48F2-B855-61502F078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82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F407D-0A1D-452B-A082-CE2FD50E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1C4B6-6B90-4400-8162-7DB8F89F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BE1D3-33AA-4D5F-9670-49A5F38E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8A51-439E-441B-98E0-DE344F47F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22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9D64C-DF54-4B45-BD31-91A2B34E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C13BB-129D-42FE-B874-3A213216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AE98B-3BBB-4AD6-86D6-F679D4CF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B2D1A-C035-405C-AE33-AAF82C9594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18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03246-5E20-42DD-9E13-FDD4BC31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472EE-0222-4F91-A512-24CFC7C8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EF3C2-14D4-42C4-89A6-965695D3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EFFB8-AAF2-4372-BBC7-A84115E9D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01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F916B-41C0-4809-8055-AA415005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AB05C-E0DC-447E-A679-6D02CD60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11FE7-FE83-4954-B9D7-E01017BD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E25EE-52FB-4148-814F-E15FEBE760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33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7C1564-CA29-4FE1-BF24-1FF4624D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7E2E36-0190-4B8A-AD6D-23F753963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A990E0-6286-43D5-9C0D-E838C2D8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5C0E-B2EC-4B2A-A827-DB54D9E5F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5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183C7A-E61D-4FCE-BB24-D9AB1933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3410D0-0035-4AF8-A4B8-41FB7D84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D568EF-A284-4989-AEB7-C19170D1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1AF-1112-43E2-B7FC-275A703E1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93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7AA0982-00E6-47B2-9A83-3DC14E03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850177-4A53-4751-8711-C4666EFF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829711-A290-4532-95B1-0C7D9EC7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8784-5F41-4E4D-9AAA-006B6A1C4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00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8DFC54-6F1C-4D74-9233-77E357D7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675C12-2AFF-4D61-BB47-6BD579C9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DA8E1F-5E7C-4622-82C7-AD518DEF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DA02-F664-4F61-B6DB-BF9EAC64B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97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B05FE2-61CC-4594-AD62-050D1F4F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F9168B-BC55-4D65-A4A8-94745F1F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BA18B8-8860-48D6-81D4-D1FC445A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9308-F7B9-4C56-BBAD-1C31EC50A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18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BF69EC-4EB0-4727-B859-4674BF46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4969C4-A257-4899-904C-521A402F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585EF7-3CFA-4AC2-8377-B3ED27F3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F821-FA7D-4D7F-AE44-0CAD613CD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46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5FF85"/>
            </a:gs>
            <a:gs pos="100000">
              <a:srgbClr val="479A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E8ABC88-ACAF-48C2-9EF8-11F9CB606B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F282921-397A-4B47-AE98-86A1EAEADE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A65E7-B957-4A3F-AE04-7F6394F56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B2B8A-04AF-437B-AD8B-528E729EF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1676-2DE7-4C1A-8094-441A6F506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F0307F-DFA4-497D-A8E7-5D2048FEC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eet">
            <a:extLst>
              <a:ext uri="{FF2B5EF4-FFF2-40B4-BE49-F238E27FC236}">
                <a16:creationId xmlns:a16="http://schemas.microsoft.com/office/drawing/2014/main" id="{63694D4C-ED55-41AE-86DC-41CFF1BAB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608263"/>
            <a:ext cx="33813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>
            <a:extLst>
              <a:ext uri="{FF2B5EF4-FFF2-40B4-BE49-F238E27FC236}">
                <a16:creationId xmlns:a16="http://schemas.microsoft.com/office/drawing/2014/main" id="{6ED7F1A0-28F2-49E4-8784-AF22D20B1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Arial Narrow" panose="020B0606020202030204" pitchFamily="34" charset="0"/>
              </a:rPr>
              <a:t>© 2006 Snack Music Productions</a:t>
            </a:r>
          </a:p>
        </p:txBody>
      </p:sp>
      <p:pic>
        <p:nvPicPr>
          <p:cNvPr id="3076" name="Picture 8" descr="stinkyfeet">
            <a:extLst>
              <a:ext uri="{FF2B5EF4-FFF2-40B4-BE49-F238E27FC236}">
                <a16:creationId xmlns:a16="http://schemas.microsoft.com/office/drawing/2014/main" id="{C8D2F28E-097D-41BD-98E2-6F4118EC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692150"/>
            <a:ext cx="8088313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E3F106A2-8A16-420A-8B98-F872F8C6B6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8213" y="693738"/>
            <a:ext cx="7993062" cy="57594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>
                <a:latin typeface="KG Shadow of the Day" panose="02000503000000020003" pitchFamily="2" charset="0"/>
              </a:rPr>
              <a:t>Jesse's got stinky feet,</a:t>
            </a:r>
          </a:p>
          <a:p>
            <a:pPr algn="ctr">
              <a:buFontTx/>
              <a:buNone/>
            </a:pPr>
            <a:r>
              <a:rPr lang="en-US" altLang="en-US" sz="3600">
                <a:latin typeface="KG Shadow of the Day" panose="02000503000000020003" pitchFamily="2" charset="0"/>
              </a:rPr>
              <a:t>it makes him feel incomplete,</a:t>
            </a:r>
          </a:p>
          <a:p>
            <a:pPr algn="ctr">
              <a:buFontTx/>
              <a:buNone/>
            </a:pPr>
            <a:r>
              <a:rPr lang="en-US" altLang="en-US" sz="3600">
                <a:latin typeface="KG Shadow of the Day" panose="02000503000000020003" pitchFamily="2" charset="0"/>
              </a:rPr>
              <a:t>Until he puts his favourite</a:t>
            </a:r>
          </a:p>
          <a:p>
            <a:pPr algn="ctr">
              <a:buFontTx/>
              <a:buNone/>
            </a:pPr>
            <a:r>
              <a:rPr lang="en-US" altLang="en-US" sz="3600">
                <a:latin typeface="KG Shadow of the Day" panose="02000503000000020003" pitchFamily="2" charset="0"/>
              </a:rPr>
              <a:t>blue socks on.</a:t>
            </a:r>
          </a:p>
          <a:p>
            <a:pPr algn="ctr">
              <a:buFontTx/>
              <a:buNone/>
            </a:pPr>
            <a:endParaRPr lang="en-US" altLang="en-US" sz="1800">
              <a:latin typeface="KG Shadow of the Day" panose="02000503000000020003" pitchFamily="2" charset="0"/>
            </a:endParaRPr>
          </a:p>
          <a:p>
            <a:pPr algn="ctr">
              <a:buFontTx/>
              <a:buNone/>
            </a:pPr>
            <a:r>
              <a:rPr lang="en-US" altLang="en-US" sz="3600">
                <a:latin typeface="KG Shadow of the Day" panose="02000503000000020003" pitchFamily="2" charset="0"/>
              </a:rPr>
              <a:t>When he puts his blue socks on,</a:t>
            </a:r>
          </a:p>
          <a:p>
            <a:pPr algn="ctr">
              <a:buFontTx/>
              <a:buNone/>
            </a:pPr>
            <a:r>
              <a:rPr lang="en-US" altLang="en-US" sz="3600">
                <a:latin typeface="KG Shadow of the Day" panose="02000503000000020003" pitchFamily="2" charset="0"/>
              </a:rPr>
              <a:t>they start to stink even more,</a:t>
            </a:r>
          </a:p>
          <a:p>
            <a:pPr algn="ctr">
              <a:buFontTx/>
              <a:buNone/>
            </a:pPr>
            <a:r>
              <a:rPr lang="en-US" altLang="en-US" sz="3600">
                <a:latin typeface="KG Shadow of the Day" panose="02000503000000020003" pitchFamily="2" charset="0"/>
              </a:rPr>
              <a:t>And his friends pass out</a:t>
            </a:r>
          </a:p>
          <a:p>
            <a:pPr algn="ctr">
              <a:buFontTx/>
              <a:buNone/>
            </a:pPr>
            <a:r>
              <a:rPr lang="en-US" altLang="en-US" sz="3600">
                <a:latin typeface="KG Shadow of the Day" panose="02000503000000020003" pitchFamily="2" charset="0"/>
              </a:rPr>
              <a:t>from the stench-y pong!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eet">
            <a:extLst>
              <a:ext uri="{FF2B5EF4-FFF2-40B4-BE49-F238E27FC236}">
                <a16:creationId xmlns:a16="http://schemas.microsoft.com/office/drawing/2014/main" id="{DF9C8723-2AB2-4343-B7F6-782323FCC18C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6950" y="3213100"/>
            <a:ext cx="3321050" cy="34051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DBA9D58E-B4A2-47D8-BD7C-67C8D5DAB7F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20713"/>
            <a:ext cx="76327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>
                <a:latin typeface="KG Shadow of the Day" panose="02000503000000020003" pitchFamily="2" charset="0"/>
              </a:rPr>
              <a:t>Jesse's got stinky feet,</a:t>
            </a:r>
          </a:p>
          <a:p>
            <a:pPr algn="ctr">
              <a:buFontTx/>
              <a:buNone/>
            </a:pPr>
            <a:r>
              <a:rPr lang="en-US" altLang="en-US" sz="3600" b="1">
                <a:latin typeface="KG Shadow of the Day" panose="02000503000000020003" pitchFamily="2" charset="0"/>
              </a:rPr>
              <a:t>that's just the way it is.</a:t>
            </a:r>
          </a:p>
          <a:p>
            <a:pPr algn="ctr">
              <a:buFontTx/>
              <a:buNone/>
            </a:pPr>
            <a:r>
              <a:rPr lang="en-US" altLang="en-US" sz="3600" b="1">
                <a:latin typeface="KG Shadow of the Day" panose="02000503000000020003" pitchFamily="2" charset="0"/>
              </a:rPr>
              <a:t>Jesse's got stinky feet, </a:t>
            </a:r>
          </a:p>
          <a:p>
            <a:pPr algn="ctr">
              <a:buFontTx/>
              <a:buNone/>
            </a:pPr>
            <a:r>
              <a:rPr lang="en-US" altLang="en-US" sz="3600" b="1">
                <a:latin typeface="KG Shadow of the Day" panose="02000503000000020003" pitchFamily="2" charset="0"/>
              </a:rPr>
              <a:t>that's just the way it is,</a:t>
            </a:r>
          </a:p>
          <a:p>
            <a:pPr algn="ctr">
              <a:buFontTx/>
              <a:buNone/>
            </a:pPr>
            <a:r>
              <a:rPr lang="en-US" altLang="en-US" sz="3600" b="1">
                <a:latin typeface="KG Shadow of the Day" panose="02000503000000020003" pitchFamily="2" charset="0"/>
              </a:rPr>
              <a:t>that's just the way it is.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F17E5027-3A85-4096-BC99-28F5C8CAB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49275"/>
            <a:ext cx="7921625" cy="561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600">
                <a:latin typeface="KG Shadow of the Day" panose="02000503000000020003" pitchFamily="2" charset="0"/>
              </a:rPr>
              <a:t>Other people's feet do smell,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600">
                <a:latin typeface="KG Shadow of the Day" panose="02000503000000020003" pitchFamily="2" charset="0"/>
              </a:rPr>
              <a:t>but Jesse's feet just repel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600">
                <a:latin typeface="KG Shadow of the Day" panose="02000503000000020003" pitchFamily="2" charset="0"/>
              </a:rPr>
              <a:t>all soap, powder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600">
                <a:latin typeface="KG Shadow of the Day" panose="02000503000000020003" pitchFamily="2" charset="0"/>
              </a:rPr>
              <a:t>and even perfume.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sz="2000">
              <a:latin typeface="KG Shadow of the Day" panose="02000503000000020003" pitchFamily="2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600">
                <a:latin typeface="KG Shadow of the Day" panose="02000503000000020003" pitchFamily="2" charset="0"/>
              </a:rPr>
              <a:t>Jesse's friends will love him still,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600">
                <a:latin typeface="KG Shadow of the Day" panose="02000503000000020003" pitchFamily="2" charset="0"/>
              </a:rPr>
              <a:t>and I'm sure they always will,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600">
                <a:latin typeface="KG Shadow of the Day" panose="02000503000000020003" pitchFamily="2" charset="0"/>
              </a:rPr>
              <a:t>As long as they wear pegs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600">
                <a:latin typeface="KG Shadow of the Day" panose="02000503000000020003" pitchFamily="2" charset="0"/>
              </a:rPr>
              <a:t>upon their nose.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2B23CFDD-0AAB-4C18-A505-3D4B6313217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84313"/>
            <a:ext cx="76327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>
                <a:latin typeface="KG Shadow of the Day" panose="02000503000000020003" pitchFamily="2" charset="0"/>
              </a:rPr>
              <a:t>Jesse's got stinky feet,</a:t>
            </a:r>
          </a:p>
          <a:p>
            <a:pPr algn="ctr">
              <a:buFontTx/>
              <a:buNone/>
            </a:pPr>
            <a:r>
              <a:rPr lang="en-US" altLang="en-US" sz="3600" b="1">
                <a:latin typeface="KG Shadow of the Day" panose="02000503000000020003" pitchFamily="2" charset="0"/>
              </a:rPr>
              <a:t>that's just the way it is.</a:t>
            </a:r>
          </a:p>
          <a:p>
            <a:pPr algn="ctr">
              <a:buFontTx/>
              <a:buNone/>
            </a:pPr>
            <a:r>
              <a:rPr lang="en-US" altLang="en-US" sz="3600" b="1">
                <a:latin typeface="KG Shadow of the Day" panose="02000503000000020003" pitchFamily="2" charset="0"/>
              </a:rPr>
              <a:t>Jesse's got stinky feet, </a:t>
            </a:r>
          </a:p>
          <a:p>
            <a:pPr algn="ctr">
              <a:buFontTx/>
              <a:buNone/>
            </a:pPr>
            <a:r>
              <a:rPr lang="en-US" altLang="en-US" sz="3600" b="1">
                <a:latin typeface="KG Shadow of the Day" panose="02000503000000020003" pitchFamily="2" charset="0"/>
              </a:rPr>
              <a:t>that's just the way it is,</a:t>
            </a:r>
          </a:p>
          <a:p>
            <a:pPr algn="ctr">
              <a:buFontTx/>
              <a:buNone/>
            </a:pPr>
            <a:r>
              <a:rPr lang="en-US" altLang="en-US" sz="3600" b="1">
                <a:latin typeface="KG Shadow of the Day" panose="02000503000000020003" pitchFamily="2" charset="0"/>
              </a:rPr>
              <a:t>that's just the way it 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eet">
            <a:extLst>
              <a:ext uri="{FF2B5EF4-FFF2-40B4-BE49-F238E27FC236}">
                <a16:creationId xmlns:a16="http://schemas.microsoft.com/office/drawing/2014/main" id="{A6A38AAE-85F1-4639-B490-CF10833526E4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188" y="3716338"/>
            <a:ext cx="2738437" cy="28082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D0211814-B688-4155-806A-55DF5A444B2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59300" y="2492375"/>
            <a:ext cx="7632700" cy="863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>
                <a:latin typeface="KG Shadow of the Day" panose="02000503000000020003" pitchFamily="2" charset="0"/>
              </a:rPr>
              <a:t>That's just the way it is!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A3A88EF3-C4FE-4E4A-ABE8-325F28A9D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Arial Narrow" panose="020B0606020202030204" pitchFamily="34" charset="0"/>
              </a:rPr>
              <a:t>Snack Music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164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 Light</vt:lpstr>
      <vt:lpstr>Arial</vt:lpstr>
      <vt:lpstr>Calibri</vt:lpstr>
      <vt:lpstr>Arial Narrow</vt:lpstr>
      <vt:lpstr>KG Shadow of the Day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Brendan Petty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Stinky Feet</dc:title>
  <dc:subject>Song Words</dc:subject>
  <dc:creator>Snack Music Productions</dc:creator>
  <cp:lastModifiedBy>Brendan Petty</cp:lastModifiedBy>
  <cp:revision>6</cp:revision>
  <dcterms:created xsi:type="dcterms:W3CDTF">2007-04-23T04:05:59Z</dcterms:created>
  <dcterms:modified xsi:type="dcterms:W3CDTF">2019-11-27T08:10:58Z</dcterms:modified>
</cp:coreProperties>
</file>