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6" r:id="rId2"/>
    <p:sldId id="257" r:id="rId3"/>
    <p:sldId id="260" r:id="rId4"/>
    <p:sldId id="266" r:id="rId5"/>
    <p:sldId id="267" r:id="rId6"/>
    <p:sldId id="262" r:id="rId7"/>
    <p:sldId id="268" r:id="rId8"/>
    <p:sldId id="269" r:id="rId9"/>
  </p:sldIdLst>
  <p:sldSz cx="12192000" cy="6858000"/>
  <p:notesSz cx="6858000" cy="9144000"/>
  <p:embeddedFontLst>
    <p:embeddedFont>
      <p:font typeface="Arial Black" panose="020B0A04020102020204" pitchFamily="34" charset="0"/>
      <p:regular r:id="rId10"/>
      <p:bold r:id="rId11"/>
    </p:embeddedFont>
    <p:embeddedFont>
      <p:font typeface="Arial Narrow" panose="020B060602020203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6" y="5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655BB-BA86-46A2-8A52-FAB56ECCB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F4D18-BB98-453F-9952-363E80B7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23273-ADD8-4F22-A407-8008A6D27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FAB19-54F7-49A3-9AD5-013CDE4362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67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63F9F-7504-44DA-A674-4B324D33C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31A26-3F48-4364-A4B8-735E04CC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66D78-23E7-496A-8AEB-49E21251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5943A-DE13-4E10-B144-4D997AC866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25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8B9D4-F6E8-498F-BEA2-9430EF03A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3E4BC-8403-4997-B464-71871CEB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4E00B-2E6B-4D15-84CD-6253A325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002EC-8889-4359-A997-5FE62D4590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12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F00D0-9E06-45F0-8F9D-34087BC76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602BC-FCD3-43FE-AF0A-FB164634E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C7387-CFB5-432B-82C1-D50A7815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D4E1F-76DC-4D68-A5E8-D1EE159F37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620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D3908-E7A1-4CE7-BD78-690ABFB0A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47BAB-A992-4306-81A9-724A6D79F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BE4EC-7D25-48DE-B57F-03F2456AE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C9FD8-DA01-4A62-96CB-DCE82F8D1A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13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A28FB1-0A8A-4A6E-BD57-B4A0C02F9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EE2E94-64A5-4874-9177-68EE422E9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2CBB40-2293-434D-92C6-2E4D5916A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34FB1-ED3F-447F-B905-D719F1F5AF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97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A1549E-15FF-45DD-B467-EC29A0EEB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8DB02AE-021D-48C7-A2EC-87C659B6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EEC8099-A9F7-45BD-9855-D43D86140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88C16-0A48-4062-8365-2B460CBBA2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563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9D91533-4290-484F-B93D-E4E5E617E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2F7CF0F-3119-497B-9763-53FE24FFA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798FB81-9BD7-4B79-B0CC-5AC52691A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50B03-1830-4A56-AB25-2B752998C9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19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EFF8B3E-4AA0-4873-9F3C-4E3F7406C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E14BAE3-92FA-4DF6-B49E-E548BFA5B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29EC34A-C678-4773-A709-F900FD708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13AC-AFAE-4C9D-91B9-4A1125D4F0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319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18FE8E-7455-4FD1-A79C-1C24F1293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5FFA3F-2CCA-48A1-8F78-52D7D5987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6E5BBAF-61B8-4EAC-815E-81D6E5CA5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5CACF-7955-4B88-A202-1FE524357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47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7733A33-172B-4718-B575-71E719EA1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5F22E3-AE5E-4946-88D4-CD6F58899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99969A-FB5B-4B25-9147-1F72634C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7198C-7C8D-434B-871D-7C5F5B1318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35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136D2C8-78D6-441B-9EB3-A0E0E1CA12F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03B9BBA-3590-4959-A97A-00082BC2D3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03E87-1C1D-4BEC-857E-F77ED2123B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A9690-C1F2-4421-9A56-323A07469F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C3792-471F-4EAA-8438-6246EC7C5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6B6956-113D-4382-A284-738DD719D6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xmas-tree4c">
            <a:extLst>
              <a:ext uri="{FF2B5EF4-FFF2-40B4-BE49-F238E27FC236}">
                <a16:creationId xmlns:a16="http://schemas.microsoft.com/office/drawing/2014/main" id="{561A61EC-88F8-426F-A3D8-514FA41B6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6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0"/>
            <a:ext cx="3546476" cy="662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xmas-tree4c">
            <a:extLst>
              <a:ext uri="{FF2B5EF4-FFF2-40B4-BE49-F238E27FC236}">
                <a16:creationId xmlns:a16="http://schemas.microsoft.com/office/drawing/2014/main" id="{A997182E-C670-48D8-9317-0525F7E25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6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00" y="230188"/>
            <a:ext cx="3546475" cy="662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7">
            <a:extLst>
              <a:ext uri="{FF2B5EF4-FFF2-40B4-BE49-F238E27FC236}">
                <a16:creationId xmlns:a16="http://schemas.microsoft.com/office/drawing/2014/main" id="{CD23B00A-850E-4C8F-B971-E3EC53833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518275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Arial Narrow" panose="020B0606020202030204" pitchFamily="34" charset="0"/>
              </a:rPr>
              <a:t>© 2006 Snack Music Productions</a:t>
            </a:r>
          </a:p>
        </p:txBody>
      </p:sp>
      <p:pic>
        <p:nvPicPr>
          <p:cNvPr id="2053" name="Picture 8" descr="thegreatestpresent">
            <a:extLst>
              <a:ext uri="{FF2B5EF4-FFF2-40B4-BE49-F238E27FC236}">
                <a16:creationId xmlns:a16="http://schemas.microsoft.com/office/drawing/2014/main" id="{0374E32A-F195-45E0-8B62-F32AC2477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1125538"/>
            <a:ext cx="5759450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>
            <a:extLst>
              <a:ext uri="{FF2B5EF4-FFF2-40B4-BE49-F238E27FC236}">
                <a16:creationId xmlns:a16="http://schemas.microsoft.com/office/drawing/2014/main" id="{68760F3D-52ED-4242-BF43-B51F09748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25538"/>
            <a:ext cx="91440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 Black" panose="020B0A04020102020204" pitchFamily="34" charset="0"/>
              </a:rPr>
              <a:t>Jesus came at</a:t>
            </a:r>
          </a:p>
          <a:p>
            <a:pPr algn="ctr" eaLnBrk="1" hangingPunct="1"/>
            <a:r>
              <a:rPr lang="en-US" altLang="en-US" sz="3600">
                <a:latin typeface="Arial Black" panose="020B0A04020102020204" pitchFamily="34" charset="0"/>
              </a:rPr>
              <a:t>Christmas time</a:t>
            </a:r>
          </a:p>
          <a:p>
            <a:pPr algn="ctr" eaLnBrk="1" hangingPunct="1"/>
            <a:r>
              <a:rPr lang="en-US" altLang="en-US" sz="3600">
                <a:latin typeface="Arial Black" panose="020B0A04020102020204" pitchFamily="34" charset="0"/>
              </a:rPr>
              <a:t>because He wants</a:t>
            </a:r>
          </a:p>
          <a:p>
            <a:pPr algn="ctr" eaLnBrk="1" hangingPunct="1"/>
            <a:r>
              <a:rPr lang="en-US" altLang="en-US" sz="3600">
                <a:latin typeface="Arial Black" panose="020B0A04020102020204" pitchFamily="34" charset="0"/>
              </a:rPr>
              <a:t>to be our friend,</a:t>
            </a:r>
          </a:p>
          <a:p>
            <a:pPr algn="ctr" eaLnBrk="1" hangingPunct="1"/>
            <a:endParaRPr lang="en-US" altLang="en-US" sz="3600">
              <a:latin typeface="Arial Black" panose="020B0A04020102020204" pitchFamily="34" charset="0"/>
            </a:endParaRPr>
          </a:p>
          <a:p>
            <a:pPr algn="ctr" eaLnBrk="1" hangingPunct="1"/>
            <a:r>
              <a:rPr lang="en-US" altLang="en-US" sz="3600">
                <a:latin typeface="Arial Black" panose="020B0A04020102020204" pitchFamily="34" charset="0"/>
              </a:rPr>
              <a:t>He's the greatest</a:t>
            </a:r>
          </a:p>
          <a:p>
            <a:pPr algn="ctr" eaLnBrk="1" hangingPunct="1"/>
            <a:r>
              <a:rPr lang="en-US" altLang="en-US" sz="3600">
                <a:latin typeface="Arial Black" panose="020B0A04020102020204" pitchFamily="34" charset="0"/>
              </a:rPr>
              <a:t>present ever that</a:t>
            </a:r>
          </a:p>
          <a:p>
            <a:pPr algn="ctr" eaLnBrk="1" hangingPunct="1"/>
            <a:r>
              <a:rPr lang="en-US" altLang="en-US" sz="3600">
                <a:latin typeface="Arial Black" panose="020B0A04020102020204" pitchFamily="34" charset="0"/>
              </a:rPr>
              <a:t>anyone could send!</a:t>
            </a:r>
          </a:p>
        </p:txBody>
      </p:sp>
      <p:pic>
        <p:nvPicPr>
          <p:cNvPr id="3075" name="Picture 5" descr="xmas-tree4c">
            <a:extLst>
              <a:ext uri="{FF2B5EF4-FFF2-40B4-BE49-F238E27FC236}">
                <a16:creationId xmlns:a16="http://schemas.microsoft.com/office/drawing/2014/main" id="{EFF5B6D8-B647-4EBD-9F0F-08ECC6B9F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6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0"/>
            <a:ext cx="3546476" cy="662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xmas-tree4c">
            <a:extLst>
              <a:ext uri="{FF2B5EF4-FFF2-40B4-BE49-F238E27FC236}">
                <a16:creationId xmlns:a16="http://schemas.microsoft.com/office/drawing/2014/main" id="{1001E8E5-6FE5-4963-8F5D-95B7D1A39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6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00" y="230188"/>
            <a:ext cx="3546475" cy="662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85743DBE-5E99-4488-84B4-78E3BA911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125538"/>
            <a:ext cx="80645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 Black" panose="020B0A04020102020204" pitchFamily="34" charset="0"/>
              </a:rPr>
              <a:t>In a little town,</a:t>
            </a:r>
          </a:p>
          <a:p>
            <a:pPr algn="ctr" eaLnBrk="1" hangingPunct="1"/>
            <a:r>
              <a:rPr lang="en-US" altLang="en-US" sz="3600">
                <a:latin typeface="Arial Black" panose="020B0A04020102020204" pitchFamily="34" charset="0"/>
              </a:rPr>
              <a:t>in Bethlehem,</a:t>
            </a:r>
          </a:p>
          <a:p>
            <a:pPr algn="ctr" eaLnBrk="1" hangingPunct="1"/>
            <a:r>
              <a:rPr lang="en-US" altLang="en-US" sz="3600">
                <a:latin typeface="Arial Black" panose="020B0A04020102020204" pitchFamily="34" charset="0"/>
              </a:rPr>
              <a:t>a place far, far away</a:t>
            </a:r>
          </a:p>
          <a:p>
            <a:pPr algn="ctr" eaLnBrk="1" hangingPunct="1"/>
            <a:endParaRPr lang="en-US" altLang="en-US" sz="3600">
              <a:latin typeface="Arial Black" panose="020B0A04020102020204" pitchFamily="34" charset="0"/>
            </a:endParaRPr>
          </a:p>
          <a:p>
            <a:pPr algn="ctr" eaLnBrk="1" hangingPunct="1"/>
            <a:r>
              <a:rPr lang="en-US" altLang="en-US" sz="3600">
                <a:latin typeface="Arial Black" panose="020B0A04020102020204" pitchFamily="34" charset="0"/>
              </a:rPr>
              <a:t>God gave the</a:t>
            </a:r>
          </a:p>
          <a:p>
            <a:pPr algn="ctr" eaLnBrk="1" hangingPunct="1"/>
            <a:r>
              <a:rPr lang="en-US" altLang="en-US" sz="3600">
                <a:latin typeface="Arial Black" panose="020B0A04020102020204" pitchFamily="34" charset="0"/>
              </a:rPr>
              <a:t>gift of Jesus,</a:t>
            </a:r>
          </a:p>
          <a:p>
            <a:pPr algn="ctr" eaLnBrk="1" hangingPunct="1"/>
            <a:r>
              <a:rPr lang="en-US" altLang="en-US" sz="3600">
                <a:latin typeface="Arial Black" panose="020B0A04020102020204" pitchFamily="34" charset="0"/>
              </a:rPr>
              <a:t>born in a manger</a:t>
            </a:r>
          </a:p>
          <a:p>
            <a:pPr algn="ctr" eaLnBrk="1" hangingPunct="1"/>
            <a:r>
              <a:rPr lang="en-US" altLang="en-US" sz="3600">
                <a:latin typeface="Arial Black" panose="020B0A04020102020204" pitchFamily="34" charset="0"/>
              </a:rPr>
              <a:t>full of hay.</a:t>
            </a:r>
          </a:p>
        </p:txBody>
      </p:sp>
      <p:pic>
        <p:nvPicPr>
          <p:cNvPr id="4099" name="Picture 5" descr="xmas-tree4c">
            <a:extLst>
              <a:ext uri="{FF2B5EF4-FFF2-40B4-BE49-F238E27FC236}">
                <a16:creationId xmlns:a16="http://schemas.microsoft.com/office/drawing/2014/main" id="{C7BB6A9A-8AE2-4B30-AF2C-FC75E7A0B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6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0"/>
            <a:ext cx="3546476" cy="662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xmas-tree4c">
            <a:extLst>
              <a:ext uri="{FF2B5EF4-FFF2-40B4-BE49-F238E27FC236}">
                <a16:creationId xmlns:a16="http://schemas.microsoft.com/office/drawing/2014/main" id="{4EF89FF4-0B34-4E39-BE08-97FF298CD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6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00" y="230188"/>
            <a:ext cx="3546475" cy="662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extLst>
              <a:ext uri="{FF2B5EF4-FFF2-40B4-BE49-F238E27FC236}">
                <a16:creationId xmlns:a16="http://schemas.microsoft.com/office/drawing/2014/main" id="{BE7A2B6C-E693-4F75-8F46-1CC12BB21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25538"/>
            <a:ext cx="91440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 Black" panose="020B0A04020102020204" pitchFamily="34" charset="0"/>
              </a:rPr>
              <a:t>Jesus came at</a:t>
            </a:r>
          </a:p>
          <a:p>
            <a:pPr algn="ctr" eaLnBrk="1" hangingPunct="1"/>
            <a:r>
              <a:rPr lang="en-US" altLang="en-US" sz="3600">
                <a:latin typeface="Arial Black" panose="020B0A04020102020204" pitchFamily="34" charset="0"/>
              </a:rPr>
              <a:t>Christmas time</a:t>
            </a:r>
          </a:p>
          <a:p>
            <a:pPr algn="ctr" eaLnBrk="1" hangingPunct="1"/>
            <a:r>
              <a:rPr lang="en-US" altLang="en-US" sz="3600">
                <a:latin typeface="Arial Black" panose="020B0A04020102020204" pitchFamily="34" charset="0"/>
              </a:rPr>
              <a:t>because He wants</a:t>
            </a:r>
          </a:p>
          <a:p>
            <a:pPr algn="ctr" eaLnBrk="1" hangingPunct="1"/>
            <a:r>
              <a:rPr lang="en-US" altLang="en-US" sz="3600">
                <a:latin typeface="Arial Black" panose="020B0A04020102020204" pitchFamily="34" charset="0"/>
              </a:rPr>
              <a:t>to be our friend,</a:t>
            </a:r>
          </a:p>
          <a:p>
            <a:pPr algn="ctr" eaLnBrk="1" hangingPunct="1"/>
            <a:endParaRPr lang="en-US" altLang="en-US" sz="3600">
              <a:latin typeface="Arial Black" panose="020B0A04020102020204" pitchFamily="34" charset="0"/>
            </a:endParaRPr>
          </a:p>
          <a:p>
            <a:pPr algn="ctr" eaLnBrk="1" hangingPunct="1"/>
            <a:r>
              <a:rPr lang="en-US" altLang="en-US" sz="3600">
                <a:latin typeface="Arial Black" panose="020B0A04020102020204" pitchFamily="34" charset="0"/>
              </a:rPr>
              <a:t>He's the greatest</a:t>
            </a:r>
          </a:p>
          <a:p>
            <a:pPr algn="ctr" eaLnBrk="1" hangingPunct="1"/>
            <a:r>
              <a:rPr lang="en-US" altLang="en-US" sz="3600">
                <a:latin typeface="Arial Black" panose="020B0A04020102020204" pitchFamily="34" charset="0"/>
              </a:rPr>
              <a:t>present ever that</a:t>
            </a:r>
          </a:p>
          <a:p>
            <a:pPr algn="ctr" eaLnBrk="1" hangingPunct="1"/>
            <a:r>
              <a:rPr lang="en-US" altLang="en-US" sz="3600">
                <a:latin typeface="Arial Black" panose="020B0A04020102020204" pitchFamily="34" charset="0"/>
              </a:rPr>
              <a:t>anyone could send!</a:t>
            </a:r>
          </a:p>
        </p:txBody>
      </p:sp>
      <p:pic>
        <p:nvPicPr>
          <p:cNvPr id="5123" name="Picture 5" descr="xmas-tree4c">
            <a:extLst>
              <a:ext uri="{FF2B5EF4-FFF2-40B4-BE49-F238E27FC236}">
                <a16:creationId xmlns:a16="http://schemas.microsoft.com/office/drawing/2014/main" id="{3DDB62FB-F64B-43BD-8856-75CC26C0D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6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0"/>
            <a:ext cx="3546476" cy="662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xmas-tree4c">
            <a:extLst>
              <a:ext uri="{FF2B5EF4-FFF2-40B4-BE49-F238E27FC236}">
                <a16:creationId xmlns:a16="http://schemas.microsoft.com/office/drawing/2014/main" id="{F4FC14F9-D9BD-45D3-9329-F2AEE519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6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00" y="230188"/>
            <a:ext cx="3546475" cy="662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7A009B9A-114D-49D6-A75B-B6644758E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125538"/>
            <a:ext cx="80645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 Black" panose="020B0A04020102020204" pitchFamily="34" charset="0"/>
              </a:rPr>
              <a:t>In a little town,</a:t>
            </a:r>
          </a:p>
          <a:p>
            <a:pPr algn="ctr" eaLnBrk="1" hangingPunct="1"/>
            <a:r>
              <a:rPr lang="en-US" altLang="en-US" sz="3600">
                <a:latin typeface="Arial Black" panose="020B0A04020102020204" pitchFamily="34" charset="0"/>
              </a:rPr>
              <a:t>in Bethlehem,</a:t>
            </a:r>
          </a:p>
          <a:p>
            <a:pPr algn="ctr" eaLnBrk="1" hangingPunct="1"/>
            <a:r>
              <a:rPr lang="en-US" altLang="en-US" sz="3600">
                <a:latin typeface="Arial Black" panose="020B0A04020102020204" pitchFamily="34" charset="0"/>
              </a:rPr>
              <a:t>a place far, far away</a:t>
            </a:r>
          </a:p>
          <a:p>
            <a:pPr algn="ctr" eaLnBrk="1" hangingPunct="1"/>
            <a:endParaRPr lang="en-US" altLang="en-US" sz="3600">
              <a:latin typeface="Arial Black" panose="020B0A04020102020204" pitchFamily="34" charset="0"/>
            </a:endParaRPr>
          </a:p>
          <a:p>
            <a:pPr algn="ctr" eaLnBrk="1" hangingPunct="1"/>
            <a:r>
              <a:rPr lang="en-US" altLang="en-US" sz="3600">
                <a:latin typeface="Arial Black" panose="020B0A04020102020204" pitchFamily="34" charset="0"/>
              </a:rPr>
              <a:t>God gave the</a:t>
            </a:r>
          </a:p>
          <a:p>
            <a:pPr algn="ctr" eaLnBrk="1" hangingPunct="1"/>
            <a:r>
              <a:rPr lang="en-US" altLang="en-US" sz="3600">
                <a:latin typeface="Arial Black" panose="020B0A04020102020204" pitchFamily="34" charset="0"/>
              </a:rPr>
              <a:t>gift of Jesus,</a:t>
            </a:r>
          </a:p>
          <a:p>
            <a:pPr algn="ctr" eaLnBrk="1" hangingPunct="1"/>
            <a:r>
              <a:rPr lang="en-US" altLang="en-US" sz="3600">
                <a:latin typeface="Arial Black" panose="020B0A04020102020204" pitchFamily="34" charset="0"/>
              </a:rPr>
              <a:t>born in a manger</a:t>
            </a:r>
          </a:p>
          <a:p>
            <a:pPr algn="ctr" eaLnBrk="1" hangingPunct="1"/>
            <a:r>
              <a:rPr lang="en-US" altLang="en-US" sz="3600">
                <a:latin typeface="Arial Black" panose="020B0A04020102020204" pitchFamily="34" charset="0"/>
              </a:rPr>
              <a:t>full of hay.</a:t>
            </a:r>
          </a:p>
        </p:txBody>
      </p:sp>
      <p:pic>
        <p:nvPicPr>
          <p:cNvPr id="6147" name="Picture 5" descr="xmas-tree4c">
            <a:extLst>
              <a:ext uri="{FF2B5EF4-FFF2-40B4-BE49-F238E27FC236}">
                <a16:creationId xmlns:a16="http://schemas.microsoft.com/office/drawing/2014/main" id="{8E38FE00-2476-4CAD-87C2-458F6A20D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6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0"/>
            <a:ext cx="3546476" cy="662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xmas-tree4c">
            <a:extLst>
              <a:ext uri="{FF2B5EF4-FFF2-40B4-BE49-F238E27FC236}">
                <a16:creationId xmlns:a16="http://schemas.microsoft.com/office/drawing/2014/main" id="{BF426548-F583-45A9-9AF8-65B6A8BC8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6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00" y="230188"/>
            <a:ext cx="3546475" cy="662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id="{D902BEBE-8503-4C7F-97B3-A1859F7A8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557338"/>
            <a:ext cx="8064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AU" altLang="en-US" sz="4000"/>
          </a:p>
        </p:txBody>
      </p:sp>
      <p:sp>
        <p:nvSpPr>
          <p:cNvPr id="7171" name="Text Box 5">
            <a:extLst>
              <a:ext uri="{FF2B5EF4-FFF2-40B4-BE49-F238E27FC236}">
                <a16:creationId xmlns:a16="http://schemas.microsoft.com/office/drawing/2014/main" id="{72D484E1-4816-45C0-878A-06F2A753D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125538"/>
            <a:ext cx="856932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 Black" panose="020B0A04020102020204" pitchFamily="34" charset="0"/>
              </a:rPr>
              <a:t>A star showed where</a:t>
            </a:r>
          </a:p>
          <a:p>
            <a:pPr algn="ctr" eaLnBrk="1" hangingPunct="1"/>
            <a:r>
              <a:rPr lang="en-US" altLang="en-US" sz="3600">
                <a:latin typeface="Arial Black" panose="020B0A04020102020204" pitchFamily="34" charset="0"/>
              </a:rPr>
              <a:t>He was sleeping,</a:t>
            </a:r>
          </a:p>
          <a:p>
            <a:pPr algn="ctr" eaLnBrk="1" hangingPunct="1"/>
            <a:r>
              <a:rPr lang="en-US" altLang="en-US" sz="3600">
                <a:latin typeface="Arial Black" panose="020B0A04020102020204" pitchFamily="34" charset="0"/>
              </a:rPr>
              <a:t>and Shepherds came to see.</a:t>
            </a:r>
          </a:p>
          <a:p>
            <a:pPr algn="ctr" eaLnBrk="1" hangingPunct="1"/>
            <a:endParaRPr lang="en-US" altLang="en-US" sz="3600">
              <a:latin typeface="Arial Black" panose="020B0A04020102020204" pitchFamily="34" charset="0"/>
            </a:endParaRPr>
          </a:p>
          <a:p>
            <a:pPr algn="ctr" eaLnBrk="1" hangingPunct="1"/>
            <a:r>
              <a:rPr lang="en-US" altLang="en-US" sz="3600">
                <a:latin typeface="Arial Black" panose="020B0A04020102020204" pitchFamily="34" charset="0"/>
              </a:rPr>
              <a:t>The Angels</a:t>
            </a:r>
          </a:p>
          <a:p>
            <a:pPr algn="ctr" eaLnBrk="1" hangingPunct="1"/>
            <a:r>
              <a:rPr lang="en-US" altLang="en-US" sz="3600">
                <a:latin typeface="Arial Black" panose="020B0A04020102020204" pitchFamily="34" charset="0"/>
              </a:rPr>
              <a:t>sang "hooray"</a:t>
            </a:r>
          </a:p>
          <a:p>
            <a:pPr algn="ctr" eaLnBrk="1" hangingPunct="1"/>
            <a:r>
              <a:rPr lang="en-US" altLang="en-US" sz="3600">
                <a:latin typeface="Arial Black" panose="020B0A04020102020204" pitchFamily="34" charset="0"/>
              </a:rPr>
              <a:t>this is God's gift</a:t>
            </a:r>
          </a:p>
          <a:p>
            <a:pPr algn="ctr" eaLnBrk="1" hangingPunct="1"/>
            <a:r>
              <a:rPr lang="en-US" altLang="en-US" sz="3600">
                <a:latin typeface="Arial Black" panose="020B0A04020102020204" pitchFamily="34" charset="0"/>
              </a:rPr>
              <a:t>for you and me!</a:t>
            </a:r>
          </a:p>
        </p:txBody>
      </p:sp>
      <p:pic>
        <p:nvPicPr>
          <p:cNvPr id="7172" name="Picture 5" descr="xmas-tree4c">
            <a:extLst>
              <a:ext uri="{FF2B5EF4-FFF2-40B4-BE49-F238E27FC236}">
                <a16:creationId xmlns:a16="http://schemas.microsoft.com/office/drawing/2014/main" id="{0C437CC4-44D0-4CFC-BF4E-116CEA4DE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6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0"/>
            <a:ext cx="3546476" cy="662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xmas-tree4c">
            <a:extLst>
              <a:ext uri="{FF2B5EF4-FFF2-40B4-BE49-F238E27FC236}">
                <a16:creationId xmlns:a16="http://schemas.microsoft.com/office/drawing/2014/main" id="{086A39A9-1837-48CD-9972-D1D893677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6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00" y="230188"/>
            <a:ext cx="3546475" cy="662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id="{96C71935-0A4E-4F1C-B7E4-395572D09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25538"/>
            <a:ext cx="91440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 Black" panose="020B0A04020102020204" pitchFamily="34" charset="0"/>
              </a:rPr>
              <a:t>Jesus came at</a:t>
            </a:r>
          </a:p>
          <a:p>
            <a:pPr algn="ctr" eaLnBrk="1" hangingPunct="1"/>
            <a:r>
              <a:rPr lang="en-US" altLang="en-US" sz="3600">
                <a:latin typeface="Arial Black" panose="020B0A04020102020204" pitchFamily="34" charset="0"/>
              </a:rPr>
              <a:t>Christmas time</a:t>
            </a:r>
          </a:p>
          <a:p>
            <a:pPr algn="ctr" eaLnBrk="1" hangingPunct="1"/>
            <a:r>
              <a:rPr lang="en-US" altLang="en-US" sz="3600">
                <a:latin typeface="Arial Black" panose="020B0A04020102020204" pitchFamily="34" charset="0"/>
              </a:rPr>
              <a:t>because He wants</a:t>
            </a:r>
          </a:p>
          <a:p>
            <a:pPr algn="ctr" eaLnBrk="1" hangingPunct="1"/>
            <a:r>
              <a:rPr lang="en-US" altLang="en-US" sz="3600">
                <a:latin typeface="Arial Black" panose="020B0A04020102020204" pitchFamily="34" charset="0"/>
              </a:rPr>
              <a:t>to be our friend,</a:t>
            </a:r>
          </a:p>
          <a:p>
            <a:pPr algn="ctr" eaLnBrk="1" hangingPunct="1"/>
            <a:endParaRPr lang="en-US" altLang="en-US" sz="3600">
              <a:latin typeface="Arial Black" panose="020B0A04020102020204" pitchFamily="34" charset="0"/>
            </a:endParaRPr>
          </a:p>
          <a:p>
            <a:pPr algn="ctr" eaLnBrk="1" hangingPunct="1"/>
            <a:r>
              <a:rPr lang="en-US" altLang="en-US" sz="3600">
                <a:latin typeface="Arial Black" panose="020B0A04020102020204" pitchFamily="34" charset="0"/>
              </a:rPr>
              <a:t>He's the greatest</a:t>
            </a:r>
          </a:p>
          <a:p>
            <a:pPr algn="ctr" eaLnBrk="1" hangingPunct="1"/>
            <a:r>
              <a:rPr lang="en-US" altLang="en-US" sz="3600">
                <a:latin typeface="Arial Black" panose="020B0A04020102020204" pitchFamily="34" charset="0"/>
              </a:rPr>
              <a:t>present ever that</a:t>
            </a:r>
          </a:p>
          <a:p>
            <a:pPr algn="ctr" eaLnBrk="1" hangingPunct="1"/>
            <a:r>
              <a:rPr lang="en-US" altLang="en-US" sz="3600">
                <a:latin typeface="Arial Black" panose="020B0A04020102020204" pitchFamily="34" charset="0"/>
              </a:rPr>
              <a:t>anyone could send!</a:t>
            </a:r>
          </a:p>
        </p:txBody>
      </p:sp>
      <p:pic>
        <p:nvPicPr>
          <p:cNvPr id="8195" name="Picture 5" descr="xmas-tree4c">
            <a:extLst>
              <a:ext uri="{FF2B5EF4-FFF2-40B4-BE49-F238E27FC236}">
                <a16:creationId xmlns:a16="http://schemas.microsoft.com/office/drawing/2014/main" id="{11D3401B-A4C5-4996-94A5-62ECE9DC9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6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0"/>
            <a:ext cx="3546476" cy="662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xmas-tree4c">
            <a:extLst>
              <a:ext uri="{FF2B5EF4-FFF2-40B4-BE49-F238E27FC236}">
                <a16:creationId xmlns:a16="http://schemas.microsoft.com/office/drawing/2014/main" id="{6C16404A-78F8-42D2-9F5F-0170F2718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6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00" y="230188"/>
            <a:ext cx="3546475" cy="662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E869DA1A-4FAC-46D8-B12C-77481F154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518275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Arial Narrow" panose="020B0606020202030204" pitchFamily="34" charset="0"/>
              </a:rPr>
              <a:t>Snack Music</a:t>
            </a:r>
          </a:p>
        </p:txBody>
      </p:sp>
      <p:pic>
        <p:nvPicPr>
          <p:cNvPr id="9219" name="Picture 5" descr="xmas-tree4c">
            <a:extLst>
              <a:ext uri="{FF2B5EF4-FFF2-40B4-BE49-F238E27FC236}">
                <a16:creationId xmlns:a16="http://schemas.microsoft.com/office/drawing/2014/main" id="{A991E39E-B3A8-43AC-8842-AFF4E03BF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6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0"/>
            <a:ext cx="3546476" cy="662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xmas-tree4c">
            <a:extLst>
              <a:ext uri="{FF2B5EF4-FFF2-40B4-BE49-F238E27FC236}">
                <a16:creationId xmlns:a16="http://schemas.microsoft.com/office/drawing/2014/main" id="{A3917D68-1889-4DC9-8ADD-4D009D057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6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00" y="230188"/>
            <a:ext cx="3546475" cy="662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163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 Black</vt:lpstr>
      <vt:lpstr>Calibri Light</vt:lpstr>
      <vt:lpstr>Calibri</vt:lpstr>
      <vt:lpstr>Arial</vt:lpstr>
      <vt:lpstr>Arial Narrow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Brendan Petty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Greatest Present</dc:title>
  <dc:subject>Song Words</dc:subject>
  <dc:creator>Snack Music Productions</dc:creator>
  <cp:lastModifiedBy>Brendan Petty</cp:lastModifiedBy>
  <cp:revision>7</cp:revision>
  <dcterms:created xsi:type="dcterms:W3CDTF">2007-04-23T04:42:55Z</dcterms:created>
  <dcterms:modified xsi:type="dcterms:W3CDTF">2019-11-27T08:10:28Z</dcterms:modified>
</cp:coreProperties>
</file>