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56" r:id="rId3"/>
    <p:sldId id="257" r:id="rId4"/>
    <p:sldId id="297" r:id="rId5"/>
    <p:sldId id="305" r:id="rId6"/>
    <p:sldId id="298" r:id="rId7"/>
    <p:sldId id="302" r:id="rId8"/>
    <p:sldId id="303" r:id="rId9"/>
    <p:sldId id="306" r:id="rId10"/>
    <p:sldId id="304" r:id="rId11"/>
    <p:sldId id="276" r:id="rId12"/>
  </p:sldIdLst>
  <p:sldSz cx="12192000" cy="6858000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15C4A-0C02-4F24-BC9B-1EE755C2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DB20-A320-48E6-87A0-3FF22C9A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9B75C-17B1-4925-9254-863021C7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821D-AFF0-4034-981F-63377B2846C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3027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D1FD4-3582-4614-A1A3-1FC60908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2D60-7431-4DE7-A786-F0F82309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7EEA-5CA3-46BD-89DA-EE0B05F4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B6F-44AD-4BC5-9169-04808717D84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0736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3DE9A-D63F-4A3F-A83D-851F6456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7CCB-7E45-4651-97D0-992BC924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FCAE5-F81A-4046-AB4D-3B18CDCC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4E66-C432-4FE3-98C1-3D328866573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407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71AA9-9AC8-4EC3-8A39-56FA1685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11FE9-457B-47DE-861E-CE35067F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C6D6-FF50-4E4F-8CEF-7021505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E464-FFC2-4C94-B4E1-7C9C2802C09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1900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86021-AD4C-4412-A147-86367A9B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DCC3-F015-493E-8A78-A9E3E8D8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151B6-1481-4235-8E7A-88DA4F8C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E0A90-DE16-4A4F-999B-847181F94C5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53754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5B64B-5583-4D7B-BDE4-835CA634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10330-4152-4DA2-9210-1B04FD53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645D-FECB-4013-B13D-4C5171C8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6FCE-7EA9-435B-A127-44F2BD4293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29102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04C118-E374-4431-A73C-2B9566C9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D2DBFB-ED11-46D9-BAA4-766ADAB9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2AFC7A-AF58-43AB-AC7D-32D280A0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6FB7-26C6-47DD-8672-2E603630DEE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2256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91BC61-F2D2-42B4-ADE8-750A4C73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728420-C0C6-4BB1-ACFD-98F46846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72F412-B63F-4B6F-B891-125D46EE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C0C9-A0D5-4745-ADEE-4291DAC4600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36878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89E08-1664-4975-AEA5-C12DBC58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FBA44E-6FF6-4913-A2DE-FBAB6DD4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99B8D2-4CF0-4B97-9780-C8AC35590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DC18-F06A-4257-A095-428E5BF8FB2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15434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A6808A-53A0-460E-A12F-A310586B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8BC3D4-2FCD-417B-87AB-CCCAD075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5328CA-0E86-4814-A5FC-DDC4B253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5FCE-AADC-4385-81FA-EDAAD2CF4D0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00967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AE9835-04CB-4654-B1D8-160CC337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C0CC25-1870-4B63-A504-AAF724B6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9B084-A271-4011-AA32-A136DBC1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2860-31EA-4B25-B3B8-F1313000044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817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9814A-E08E-4F39-B2DF-D5934E71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BC7DD-558A-4E63-9F17-84F753B6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C0A10-34EA-4471-AE4A-9B7D5DFA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8EEB4-658C-4C25-BB02-0B9C4C7426F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50004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874F3-C7F3-4EC4-98C1-27B843CD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339730-00FF-4BB7-9EC9-B919619D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26158E-97DC-4071-9E1C-FD87DB65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92EA-F671-43D7-AD4D-8F310E8530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15260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08952-80A9-4D45-A08B-224AD8DE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E934-5DCF-48B3-969C-CF212598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6A083-4CB3-4E9F-9237-1D603F2F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F59E-9AC8-469E-9B67-CB7DE5DF4E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54707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EDCB6-D6D5-42DB-BF2F-3B28767A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DEA42-1767-4D8F-AA03-494BC658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59FD5-8C63-48B3-8182-889E583F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BEBF-30A5-4B73-975A-EF98E78449D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033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836F1-08C5-48AD-A611-87D0DF96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83F8-4667-4BFE-815F-0C61E70C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1E64D-FB6F-46D0-AE43-BA94B44D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5450-CDEF-4F92-A32F-97BDF45BF37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4719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EE5A18-1A77-4F66-8CA2-3D4AB060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1023EF-0164-43C2-8FAC-924B3928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1440F6-F6F8-48A9-9BC8-C16AB7A0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01B7-6EA5-46AE-B11C-7F5399421AA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09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6D5FECB-DE56-4EC6-92B5-C8DAF990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5F8870-F8A9-4096-9178-A517CD51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B66EC7-477A-40B2-8E64-F342F9D0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343D-D312-48E7-B030-EA3F647F36B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1533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5A22537-1D31-4DE9-B31E-C7FD757B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657E25-4CAF-4FAE-84FC-68585C3C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BB9264-F796-4468-B191-73314FF1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429B-60DD-4295-830B-0838AB8E306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53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488BE0-763D-432A-A1CC-5F788D19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45D348-352F-4B57-B0C3-BF310157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799DDB-8CE6-45B6-965D-C5A07B77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21F4-6CCC-48EA-AB99-3448936962C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99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AA3F99-B12F-4B36-97AC-23E78F4E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D27DF4-21DD-4782-B1D3-86B22A49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FCF997-8358-42EE-8B8D-E9849CFC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A6C4-21D5-4AF1-B684-F9290EAD1B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457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37CAC9-D8B5-4037-9422-0182D9E9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7DB946-C324-44B7-A503-68810890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052567-9A61-4C94-B35F-7861DB66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ECCE9-7CAA-4F65-AF02-5044A658621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7152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46D543-4035-4BA2-BB99-5FAB585B66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C666A18-34F3-4A26-AD72-455E66FAD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D986-F539-4354-9E0C-437A9D19B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87A9-3806-4405-B230-FE4F0247C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909DA-508B-4BF3-811C-3944DB47F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00F3D8-8FEE-4C28-957D-C25B5CCC16B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B14E005-B888-4184-9FC8-90F2FA64E8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EA4A478-50D6-4566-8CFD-E471EDCBF3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29A60-8F57-44A4-B160-6080B9E6E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31F5-1722-4E9D-9767-242575D5E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A0F98-3DAE-4A1F-A055-6250EE37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AC7859-1A3F-4DF2-8279-6E38D6537A2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231934C5-FD3E-4BD9-BFD6-BCAFBF58D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© 2012 Snack Music Productions</a:t>
            </a:r>
          </a:p>
        </p:txBody>
      </p:sp>
      <p:pic>
        <p:nvPicPr>
          <p:cNvPr id="3075" name="Picture 7" descr="There Is One">
            <a:extLst>
              <a:ext uri="{FF2B5EF4-FFF2-40B4-BE49-F238E27FC236}">
                <a16:creationId xmlns:a16="http://schemas.microsoft.com/office/drawing/2014/main" id="{940CD4E1-A154-44AA-A96C-436778B04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924175"/>
            <a:ext cx="5832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95CD67-1072-4815-9ED8-8A0FE6ED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72C62A0-C033-4F5C-98DA-1A22D307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There is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 loves you and adores you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There is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 never gives up on you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4F3B3131-4129-4976-9259-68C3370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82650"/>
            <a:ext cx="914400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There is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One that you can run to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There is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Who'll always be there for you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There is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A9D4007-AD7E-40EF-A1D8-513601506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 loves you and adores you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 never gives up on you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CAB690D1-186A-4745-98CE-E9DBA4A05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74713"/>
            <a:ext cx="91440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One that you can run to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Who'll always be there for you</a:t>
            </a:r>
          </a:p>
          <a:p>
            <a:pPr algn="ctr" eaLnBrk="1" hangingPunct="1"/>
            <a:endParaRPr lang="en-AU" altLang="en-US" sz="4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CD88C787-1E4E-49C9-84B2-F1279B2F0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 loves you and adores you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 never gives up on you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He’s the one that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you can run to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Who’ll always be there for you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24BC87C-9F81-4A1C-8871-94DC14FAF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 loves you and adores you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 never gives up on you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He’s the one that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you can run to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Who’ll always be there for you</a:t>
            </a:r>
          </a:p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D242903-7F79-4451-B3AC-7F07D4CA4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13063"/>
            <a:ext cx="9144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200">
                <a:solidFill>
                  <a:schemeClr val="bg1"/>
                </a:solidFill>
                <a:latin typeface="Arial Black" panose="020B0A04020102020204" pitchFamily="34" charset="0"/>
              </a:rPr>
              <a:t>God’s the One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Calibri</vt:lpstr>
      <vt:lpstr>Arial Narrow</vt:lpstr>
      <vt:lpstr>Arial Black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One</dc:title>
  <dc:creator>Snack Music</dc:creator>
  <cp:lastModifiedBy>Brendan Petty</cp:lastModifiedBy>
  <cp:revision>13</cp:revision>
  <dcterms:created xsi:type="dcterms:W3CDTF">2010-11-30T07:25:57Z</dcterms:created>
  <dcterms:modified xsi:type="dcterms:W3CDTF">2019-11-27T08:10:10Z</dcterms:modified>
</cp:coreProperties>
</file>