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58" r:id="rId4"/>
    <p:sldId id="265" r:id="rId5"/>
    <p:sldId id="266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29628-E559-40DA-9156-49F912B2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05464-6B93-4D38-977A-34985B29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0F58-52B1-42F2-89EE-C007F134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CD98-05B3-4494-AE06-A767C74E9AF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047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9892B-9337-414E-B5C2-3F9F1824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953E9-145F-4339-9217-F0B81669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412A4-D968-4965-8DA0-A8C0F254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7E4F-9A4A-412D-82AB-D0C354CEA64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3722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3E03-B8CA-42F6-A547-B438C5B7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B064D-D1F8-413B-B559-415642F7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9BB31-018C-4980-98EB-EF33A484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8426A-6BA8-49BA-A911-75682D2D19E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5500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D2A3F-7D61-4F2E-9ABE-D10D091C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7BC7-649A-4E9A-928A-68DB6E79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E27A-8D63-495B-88F9-2FF9FB77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6D42-4B16-44AE-9A23-46DDC392CD9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3513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30CE7-820A-42CA-AAE6-1D98FCA4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4ECC-54CC-4D70-AA5A-E610E601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0199-2C2D-4F86-915C-5D2B6E60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72F4-B747-4F40-B98F-4C9DAB5E8ED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3453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080827-70EF-41BC-91D5-7AB4EDD7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DB65D4-489B-443B-851E-031A863F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5E9A67-E819-48DB-8DDC-CF5DF17B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2F0A-5357-498D-ABC3-2C49E1CCA13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294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1AC59DD-39A2-4E5F-ADC7-7CE1CA32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D86069-DBBB-40EE-8696-95498416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5B4B4B-63D2-436C-BBD1-1B15F78F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0052-1E6B-4680-8D9B-7C59EAA0543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9245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F9ECABE-F5C4-4C4F-8D9C-150EE1FA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1DB0E2-5850-4CD0-B666-0E2812E3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5C3FC8-6906-481F-841A-A65A20D1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9E8F-00E4-4248-9A37-F82FC0584F5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0200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F2AE0A-0F36-4F31-86C0-9B7064F4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25E82B-4F2E-4019-8F6E-536BEF67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2148D5-C96A-4E5C-8B26-B567326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A1CD-F37E-4EFD-A157-5619D4C7787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502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FFFAC4-D656-47BF-B615-EC85BB41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F1FFC5-E5C4-4147-A3DC-0CDE9BBD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3F813A-870D-4E44-BA92-C46EB6F6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CA36-B093-44A2-976D-DFB301350F0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3921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56DC4F-0CCA-4B7F-9272-A48CA044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32AACD-F81B-4291-9C30-C6DF405B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51F977-11A6-4382-8E85-0AF87429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B21D-6F72-4EDA-99ED-F42F76789BD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105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BF896F-224D-4FC5-AEDB-67791BAB7C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4DBCCF-4CE8-4C67-8C82-911AE89D18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E393-D389-4E93-83A2-B1A8B068B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FEB3B-A93F-4482-9999-F0A22969D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4EE02-F0BC-4693-92D4-825F03A79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B110B2-1F82-4FC0-931A-191E4112FD6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683BDF0E-8D7E-4ED3-A2A8-CC08B278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6" descr="tuloytuloy copy2">
            <a:extLst>
              <a:ext uri="{FF2B5EF4-FFF2-40B4-BE49-F238E27FC236}">
                <a16:creationId xmlns:a16="http://schemas.microsoft.com/office/drawing/2014/main" id="{FA1BA193-C670-4520-ACDE-234CAC361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133600"/>
            <a:ext cx="5688013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C38530-5CA0-45EE-8B2C-5A3B3ED58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89038"/>
            <a:ext cx="914400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Walang hanggang wakas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40D6174-EE4C-4BCF-8439-3D095CF2C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1287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Tuloy-tuloy, tuloy-tuloy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 at tuloy-tuloy</a:t>
            </a:r>
          </a:p>
          <a:p>
            <a:pPr algn="ctr" eaLnBrk="1" hangingPunct="1"/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Tuloy-tuloy, tuloy-tuloy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At walang hanggan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E44D5D-4C7C-4027-8713-3B08582F4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89038"/>
            <a:ext cx="914400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Walang hanggang wakas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4396847-1438-412E-BE75-E7BACA606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1287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Tuloy-tuloy, tuloy-tuloy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 at tuloy-tuloy</a:t>
            </a:r>
          </a:p>
          <a:p>
            <a:pPr algn="ctr" eaLnBrk="1" hangingPunct="1"/>
            <a:endParaRPr lang="en-AU" altLang="en-US" sz="4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Tuloy-tuloy, tuloy-tuloy</a:t>
            </a:r>
          </a:p>
          <a:p>
            <a:pPr algn="ctr" eaLnBrk="1" hangingPunct="1"/>
            <a:r>
              <a:rPr lang="en-AU" altLang="en-US" sz="4400">
                <a:latin typeface="Arial Black" panose="020B0A04020102020204" pitchFamily="34" charset="0"/>
              </a:rPr>
              <a:t>At walang hanggan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8D10C2-0B4B-452B-A163-8F8867E87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3550"/>
            <a:ext cx="9144000" cy="642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36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32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32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28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28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24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20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16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1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12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10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9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8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7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7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6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6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6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5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5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4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4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3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3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200">
                <a:latin typeface="Arial Black" panose="020B0A04020102020204" pitchFamily="34" charset="0"/>
              </a:rPr>
              <a:t>Tuloy-tuloy at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Walang hanggan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Pag-ibig ng Dios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Walang hanggang wakas</a:t>
            </a:r>
          </a:p>
          <a:p>
            <a:pPr algn="ctr" eaLnBrk="1" hangingPunct="1"/>
            <a:r>
              <a:rPr lang="en-AU" altLang="en-US" sz="100">
                <a:latin typeface="Arial Black" panose="020B0A04020102020204" pitchFamily="34" charset="0"/>
              </a:rPr>
              <a:t>Pag-ibig ng Dios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92E5E0AB-522F-4718-BC0C-B3CDD3442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164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&amp; On</dc:title>
  <dc:subject>Song Words</dc:subject>
  <dc:creator>Snack Music</dc:creator>
  <cp:lastModifiedBy>Brendan Petty</cp:lastModifiedBy>
  <cp:revision>9</cp:revision>
  <dcterms:created xsi:type="dcterms:W3CDTF">2006-02-07T22:35:45Z</dcterms:created>
  <dcterms:modified xsi:type="dcterms:W3CDTF">2019-11-27T08:10:02Z</dcterms:modified>
</cp:coreProperties>
</file>