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65" r:id="rId5"/>
    <p:sldId id="266" r:id="rId6"/>
    <p:sldId id="267" r:id="rId7"/>
    <p:sldId id="264" r:id="rId8"/>
  </p:sldIdLst>
  <p:sldSz cx="12192000" cy="6858000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232B4-6723-40DE-86B8-EA9C44FA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6F207-48F5-4E42-A0EA-BC38B6BA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CADC4-35DD-49DA-83D7-D84B4F62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7DDC-EB60-4A4D-9D6F-DEF6440EE5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504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67EF4-E72D-4341-8787-8D760D04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6AD21-7E0A-4FCF-9690-CA45A4FB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4CF3-8E24-4B00-82F4-ED20D9A0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3342-19FE-4F06-95F7-2A5A0B51F6D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4559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86C5A-4AD8-4088-890F-36CB1112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B7901-B283-4C04-91AA-37C25D7F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0A8D7-A670-4CE9-8636-50677B31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7906-3138-48F7-99BF-716BA4C49D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609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0BBD-079A-4355-97C2-B2789D92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171A-60EF-4563-8553-8D8A8C1C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9401-5059-48B3-AA8E-8C29A490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9B22-DAA8-4B90-93DF-26422E0CE7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72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2C9F-7DAA-4DD7-84FF-D868BC61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53B04-F956-4375-B810-2690A866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94ED9-BAD8-4FB4-B26E-295984C3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B9CB-46D6-49D4-B4C7-114BF171383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000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051A01-7051-4CD3-A86F-7F2B5E8E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479052-149F-43C7-9954-A0C26394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3AE8A1-5E4B-4795-A9EF-3D586521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926C-3B4D-4678-83B3-9858404A769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0470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93AFDD-859A-49FD-B396-0D0DABF2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079B3-612A-4F45-867D-9055EA83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0CEC5-9321-4BDE-A517-8737A3BD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2438-F12A-4506-A37A-2E3D80EF225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3823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ED2147-159A-4101-8C3E-B1591C1E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63CBCE-AD06-488D-8CB9-88AAA882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94436C-0F2A-4EC5-A802-A70EA384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D9D4-24E9-4D4C-9976-3A32AAFCA4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952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39B172-38DC-40D6-BD15-35B78814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5B6738-13AE-469F-BEDA-C1A0CEB1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542852-27BA-435C-AB6D-3CBCA4A4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D2F1-FBA8-4A92-99AD-A675EE8A128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795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EA5CD3-E9A2-4250-A3B5-BDE421F2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4DDCA3-CBF2-4595-AE60-314C8E5E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2CE232-2F6C-4B22-B234-F58F47D1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9B14-C3EA-4B71-81FC-B4E96840FE1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64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00AA28-EAA9-4866-953C-298634BF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0C794F-8C4C-40F2-9ECE-C7D4DC60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081B2D-FB50-4F97-9228-C2DF7E37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3BAB-CFD7-4693-B638-D8D99BCAD4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663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BF0691-32F8-435B-948D-00F9A1A718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11E8758-D5E0-43CC-B19D-EFE9B5448E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1432C-FB7A-4323-849F-B276922FE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580E3-C373-43F6-9724-E6628DE5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FB2D-4086-45D1-B3F2-2A7A4EB96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653848-9F30-47C9-A3D2-5AFDD859C1F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6FD8FFFF-47BD-4861-8F08-FDE4356AD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 Narrow" panose="020B0606020202030204" pitchFamily="34" charset="0"/>
              </a:rPr>
              <a:t>© 2005 Snack Music Productions</a:t>
            </a:r>
          </a:p>
        </p:txBody>
      </p:sp>
      <p:pic>
        <p:nvPicPr>
          <p:cNvPr id="2051" name="Picture 4" descr="untitledlullaby">
            <a:extLst>
              <a:ext uri="{FF2B5EF4-FFF2-40B4-BE49-F238E27FC236}">
                <a16:creationId xmlns:a16="http://schemas.microsoft.com/office/drawing/2014/main" id="{0509D14A-591B-4CDE-8AAE-205CD735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557338"/>
            <a:ext cx="50419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B7BECCE-45AB-4F94-8EB4-89CBF0DE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933450"/>
            <a:ext cx="94329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When I lie in bed at night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and I can't get to sleep,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I'll just sit and talk to You,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it's better than counting sheep,</a:t>
            </a:r>
          </a:p>
          <a:p>
            <a:pPr algn="ctr" eaLnBrk="1" hangingPunct="1"/>
            <a:endParaRPr lang="en-AU" altLang="en-US" sz="4000">
              <a:solidFill>
                <a:schemeClr val="bg1"/>
              </a:solidFill>
            </a:endParaRP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While You sit beside me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 can tell You all my fears,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And You'll wipe away my tears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B301B37-9BC8-4A1A-93AE-6E37EEFA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931863"/>
            <a:ext cx="1022667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When I lie in bed at night,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 know You're by my side,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If I need You, You'll be there, forever as my guide</a:t>
            </a:r>
          </a:p>
          <a:p>
            <a:pPr algn="ctr" eaLnBrk="1" hangingPunct="1"/>
            <a:endParaRPr lang="en-AU" altLang="en-US" sz="4000">
              <a:solidFill>
                <a:schemeClr val="bg1"/>
              </a:solidFill>
            </a:endParaRP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While You sit beside me,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 can tell You all my dreams,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It's so much easier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than it seems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324EFF1-EAAE-44A3-A0C5-680A5413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860425"/>
            <a:ext cx="964882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In the morning when I wake, You've been there all night through,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Jesus, how will I thank You for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all the things you do?</a:t>
            </a:r>
          </a:p>
          <a:p>
            <a:pPr algn="ctr" eaLnBrk="1" hangingPunct="1"/>
            <a:endParaRPr lang="en-AU" altLang="en-US" sz="4000">
              <a:solidFill>
                <a:schemeClr val="bg1"/>
              </a:solidFill>
            </a:endParaRP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I'll just have to talk to You, Lord,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more and more each day,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All I need to do is pray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032DAE0-0366-4123-A888-CD791235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71725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I'll just have to talk to You, Lord,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more and more each day</a:t>
            </a:r>
          </a:p>
          <a:p>
            <a:pPr algn="ctr" eaLnBrk="1" hangingPunct="1"/>
            <a:r>
              <a:rPr lang="en-AU" altLang="en-US" sz="4000">
                <a:solidFill>
                  <a:schemeClr val="bg1"/>
                </a:solidFill>
              </a:rPr>
              <a:t>All I need to do is pray!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82DA7CF8-E274-4EF4-B78A-EB3D89F3A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 Music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177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Brendan Petty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Lullaby</dc:title>
  <dc:subject>Song Words</dc:subject>
  <dc:creator>Snack Music Productions</dc:creator>
  <cp:lastModifiedBy>Brendan Petty</cp:lastModifiedBy>
  <cp:revision>11</cp:revision>
  <dcterms:created xsi:type="dcterms:W3CDTF">2006-02-07T22:35:45Z</dcterms:created>
  <dcterms:modified xsi:type="dcterms:W3CDTF">2019-11-27T08:09:56Z</dcterms:modified>
</cp:coreProperties>
</file>