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sldIdLst>
    <p:sldId id="259" r:id="rId2"/>
    <p:sldId id="267" r:id="rId3"/>
    <p:sldId id="271" r:id="rId4"/>
    <p:sldId id="272" r:id="rId5"/>
    <p:sldId id="273" r:id="rId6"/>
    <p:sldId id="281" r:id="rId7"/>
    <p:sldId id="283" r:id="rId8"/>
    <p:sldId id="284" r:id="rId9"/>
    <p:sldId id="285" r:id="rId10"/>
    <p:sldId id="286" r:id="rId11"/>
    <p:sldId id="282" r:id="rId12"/>
    <p:sldId id="280" r:id="rId13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33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3" autoAdjust="0"/>
    <p:restoredTop sz="94660"/>
  </p:normalViewPr>
  <p:slideViewPr>
    <p:cSldViewPr>
      <p:cViewPr varScale="1">
        <p:scale>
          <a:sx n="79" d="100"/>
          <a:sy n="79" d="100"/>
        </p:scale>
        <p:origin x="126" y="5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BEA9-BDF8-4F5C-AAA6-FB1F8535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A4C4-7CCC-4C6F-914B-9FAD8A94D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DB4D5-393A-49BA-8649-19B4929A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1B89-581B-41AB-969B-ACA726CC40B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754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699C8-ED4D-49D4-A6D9-03670817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46992-B018-4E88-B39C-8D8EB071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64ED4-3CD8-46E7-B50B-E87DAE82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E93A-5918-4CB2-AB77-94816CF41AA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0233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5FACF-8264-497E-B92A-F6E5330C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F07E6-74B1-4927-8288-F5D9CCF0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C73F3-FB42-40EE-9C36-77081D97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3506-BEBB-49E0-AFE3-141192F4F35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6230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EE53D-13D7-4C33-86E5-F8BBE5CA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3F1BF-CCDF-46C8-B21A-B20F54D6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F683-6B66-4A3C-851F-524077AD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897B-3DF6-4CED-B932-A625CDCB0C7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9211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ECFE2A-72F8-47A1-A226-0990D6DB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36A8F4-060E-48DA-B6AF-3A4F713C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5A3784C-A64D-494A-A7A6-58B30649A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4E11-2F03-44BA-90C2-B9C146E2528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3979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C597-2572-424F-9A3C-F7B023CA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ED661-EDCA-4D92-B6FC-F2967B54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694FB-0CEE-410D-AE5E-1E5E85FE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1A9B-09A6-456C-91D7-60EC520B1D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739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21EC7-6345-44AE-851A-AC9BB82A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EB54F-A885-4040-8B45-804CCA0FA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B24C2-6218-4BBE-9DCB-53C97174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30A4-C920-4CCE-A6AC-8B1F045BAD2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3108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E14B88-33FF-4195-B6FF-B5A1F90F6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E8A07B-674D-4C0E-BD34-4DB899BD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B68E5F-1623-4804-B5C8-72C5D535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A2B6C-C75E-40A4-AAC5-ECCA2F5ED15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76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399D55-92A6-46C6-B381-8A2FB5B9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62EDB5-F7B0-447D-B620-21897B0A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E8ED7D-965F-46BE-A641-D8ACE19F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D145-600F-4607-B6A2-677ECC7EEEA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5624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0F67D0-BE16-4782-8478-56C0D37E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51C66E-0CEF-490F-AF62-C2DC06C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63195DA-375E-4BB9-A626-B2C23DD7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AA8F-5AFB-452E-98D9-430AAF8A15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4193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3BE879-2C59-44D8-9C79-65D4B4AD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1580D7-7CD8-435E-8BA4-44EC60B4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C5783C-BE64-4469-B969-9B027B3E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C48C-2BDE-4C74-ABEF-2E55DE94D3A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5720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B04F8F-63C0-47A6-BBE6-BDBA83B4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2A4721-05A2-4F46-851A-3282D0B2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AEEC8F0-1592-40FC-AE14-8E474D50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5BA12-EB0B-4535-9246-810B295060C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071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555EA5-4CC8-4D5C-937A-4742E2043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998B87-4EE8-4B93-9084-894AB98B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C3369-DAE8-4F69-B5BB-EA359FA4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BF9E-3D8D-4BFA-99D3-A8B51163AB2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831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E321880-1C69-4FE2-B8C1-3F96D30EB2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72F3AFD-85A9-4FAF-A6E6-B1264E2029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AF106-3876-4137-9E2F-665EB1130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82AE3-90F7-4CF4-B6CA-64F70D8C5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860F7-B680-4B23-8A83-8C489A7E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C1C260-6513-4914-8F46-20B02572C7E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>
            <a:extLst>
              <a:ext uri="{FF2B5EF4-FFF2-40B4-BE49-F238E27FC236}">
                <a16:creationId xmlns:a16="http://schemas.microsoft.com/office/drawing/2014/main" id="{53D562A4-4C47-4EA7-8BBD-22003BE88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 Narrow" panose="020B0606020202030204" pitchFamily="34" charset="0"/>
              </a:rPr>
              <a:t>© 2009 Snack Music Productions</a:t>
            </a:r>
          </a:p>
        </p:txBody>
      </p:sp>
      <p:pic>
        <p:nvPicPr>
          <p:cNvPr id="4099" name="Picture 10" descr="you are welcome copy2">
            <a:extLst>
              <a:ext uri="{FF2B5EF4-FFF2-40B4-BE49-F238E27FC236}">
                <a16:creationId xmlns:a16="http://schemas.microsoft.com/office/drawing/2014/main" id="{3B739565-7966-4B63-BCDC-103F195B1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276475"/>
            <a:ext cx="82804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3993931-250F-4C6E-A92C-B49DA11A23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765175"/>
            <a:ext cx="8388350" cy="56165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You are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 am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We are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Jesus wants to be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our friend</a:t>
            </a:r>
            <a:endParaRPr lang="en-GB" alt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715C25-50F1-4F41-AB1B-61234ADCE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250950"/>
            <a:ext cx="8388350" cy="4914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You are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 am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We are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To be Jesus’ friend</a:t>
            </a:r>
            <a:endParaRPr lang="en-GB" alt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7745C4EF-7DC4-4429-B31E-91F1F244A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18275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 Narrow" panose="020B0606020202030204" pitchFamily="34" charset="0"/>
              </a:rPr>
              <a:t>Snack Music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FF7FE387-908C-4214-92D9-A079B24F4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106488"/>
            <a:ext cx="8388350" cy="49149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You are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 am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We are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To be Jesus’ friend</a:t>
            </a:r>
            <a:endParaRPr lang="en-GB" alt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D51D86-BE10-4271-9DB0-FB45D9C3D76A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47850" y="1268413"/>
            <a:ext cx="83883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It doesn’t matter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what you’ve done</a:t>
            </a:r>
          </a:p>
        </p:txBody>
      </p:sp>
      <p:pic>
        <p:nvPicPr>
          <p:cNvPr id="6147" name="Picture 3" descr="j0423852[1]">
            <a:extLst>
              <a:ext uri="{FF2B5EF4-FFF2-40B4-BE49-F238E27FC236}">
                <a16:creationId xmlns:a16="http://schemas.microsoft.com/office/drawing/2014/main" id="{6A2C50F2-33F8-4DD8-8769-4117E4AD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292600"/>
            <a:ext cx="14954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oooo">
            <a:extLst>
              <a:ext uri="{FF2B5EF4-FFF2-40B4-BE49-F238E27FC236}">
                <a16:creationId xmlns:a16="http://schemas.microsoft.com/office/drawing/2014/main" id="{926EFE71-177D-45DD-A0B9-9F39B009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4652963"/>
            <a:ext cx="3911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A00A92FD-5455-475A-8135-2B358EF4C5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557338"/>
            <a:ext cx="9144000" cy="316865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It doesn’t matter if you’re chewing gum</a:t>
            </a:r>
            <a:endParaRPr lang="en-AU" altLang="en-US" sz="5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8" descr="MCj04257540000[1]">
            <a:extLst>
              <a:ext uri="{FF2B5EF4-FFF2-40B4-BE49-F238E27FC236}">
                <a16:creationId xmlns:a16="http://schemas.microsoft.com/office/drawing/2014/main" id="{B246D663-3063-477C-BF08-FDA7D47073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0" y="4508500"/>
            <a:ext cx="2519363" cy="18192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11" descr="noooo">
            <a:extLst>
              <a:ext uri="{FF2B5EF4-FFF2-40B4-BE49-F238E27FC236}">
                <a16:creationId xmlns:a16="http://schemas.microsoft.com/office/drawing/2014/main" id="{08F07076-AC7F-454D-9B4D-7E3E8709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5445125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68C43183-C0C9-4B24-A9E0-18249EBCF1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620713"/>
            <a:ext cx="8424862" cy="60483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It doesn’t matter</a:t>
            </a:r>
          </a:p>
          <a:p>
            <a:pPr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where you live</a:t>
            </a:r>
          </a:p>
          <a:p>
            <a:pPr algn="ctr">
              <a:buFontTx/>
              <a:buNone/>
            </a:pPr>
            <a:endParaRPr lang="en-US" altLang="en-US" sz="54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buFontTx/>
              <a:buNone/>
            </a:pPr>
            <a:endParaRPr lang="en-US" altLang="en-US" sz="54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Or if your hair</a:t>
            </a:r>
          </a:p>
          <a:p>
            <a:pPr algn="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is all a frizz</a:t>
            </a:r>
            <a:endParaRPr lang="en-AU" altLang="en-US" sz="5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195" name="Picture 4" descr="j0438247[1]">
            <a:extLst>
              <a:ext uri="{FF2B5EF4-FFF2-40B4-BE49-F238E27FC236}">
                <a16:creationId xmlns:a16="http://schemas.microsoft.com/office/drawing/2014/main" id="{7A691ACD-86AC-44A4-B668-19710F08548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1050" y="1557338"/>
            <a:ext cx="1912938" cy="2016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7" descr="j0425820[1]">
            <a:extLst>
              <a:ext uri="{FF2B5EF4-FFF2-40B4-BE49-F238E27FC236}">
                <a16:creationId xmlns:a16="http://schemas.microsoft.com/office/drawing/2014/main" id="{7A46CBB9-45FE-4F98-A49F-1035E20F61A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4437063"/>
            <a:ext cx="1936750" cy="19796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95D78884-5A12-4CDE-A301-03A361B477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836613"/>
            <a:ext cx="8388350" cy="561657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You are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 am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We are welcome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Jesus wants to be</a:t>
            </a:r>
          </a:p>
          <a:p>
            <a:pPr algn="ct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our friend</a:t>
            </a:r>
            <a:endParaRPr lang="en-GB" altLang="en-US" sz="2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859BBC1-C520-4464-B774-F957242A9ECC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847850" y="1268413"/>
            <a:ext cx="83883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6000">
                <a:solidFill>
                  <a:schemeClr val="bg1"/>
                </a:solidFill>
                <a:latin typeface="Arial Black" panose="020B0A04020102020204" pitchFamily="34" charset="0"/>
              </a:rPr>
              <a:t>It doesn’t matter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6000">
                <a:solidFill>
                  <a:schemeClr val="bg1"/>
                </a:solidFill>
                <a:latin typeface="Arial Black" panose="020B0A04020102020204" pitchFamily="34" charset="0"/>
              </a:rPr>
              <a:t>if you love football</a:t>
            </a:r>
          </a:p>
        </p:txBody>
      </p:sp>
      <p:pic>
        <p:nvPicPr>
          <p:cNvPr id="10243" name="Picture 4" descr="noooo">
            <a:extLst>
              <a:ext uri="{FF2B5EF4-FFF2-40B4-BE49-F238E27FC236}">
                <a16:creationId xmlns:a16="http://schemas.microsoft.com/office/drawing/2014/main" id="{4ACF5C0B-5E06-4BB9-ACE8-E2F6EF94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4652963"/>
            <a:ext cx="39116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football_clip_art3">
            <a:extLst>
              <a:ext uri="{FF2B5EF4-FFF2-40B4-BE49-F238E27FC236}">
                <a16:creationId xmlns:a16="http://schemas.microsoft.com/office/drawing/2014/main" id="{CDD4E258-1755-4122-A031-C12FBCA5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473450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925A75C-92BB-4CC7-A82F-405DB57D5D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8213" y="549275"/>
            <a:ext cx="8135937" cy="3673475"/>
          </a:xfrm>
        </p:spPr>
        <p:txBody>
          <a:bodyPr/>
          <a:lstStyle/>
          <a:p>
            <a:pPr algn="r">
              <a:buFontTx/>
              <a:buNone/>
            </a:pPr>
            <a:r>
              <a:rPr lang="en-US" altLang="en-US" sz="6000">
                <a:solidFill>
                  <a:schemeClr val="bg1"/>
                </a:solidFill>
                <a:latin typeface="Arial Black" panose="020B0A04020102020204" pitchFamily="34" charset="0"/>
              </a:rPr>
              <a:t>It doesn’t matter</a:t>
            </a:r>
          </a:p>
          <a:p>
            <a:pPr algn="r">
              <a:buFontTx/>
              <a:buNone/>
            </a:pPr>
            <a:r>
              <a:rPr lang="en-US" altLang="en-US" sz="6000">
                <a:solidFill>
                  <a:schemeClr val="bg1"/>
                </a:solidFill>
                <a:latin typeface="Arial Black" panose="020B0A04020102020204" pitchFamily="34" charset="0"/>
              </a:rPr>
              <a:t>if you’re</a:t>
            </a:r>
          </a:p>
          <a:p>
            <a:pPr algn="r">
              <a:buFontTx/>
              <a:buNone/>
            </a:pPr>
            <a:r>
              <a:rPr lang="en-US" altLang="en-US" sz="6000">
                <a:solidFill>
                  <a:schemeClr val="bg1"/>
                </a:solidFill>
                <a:latin typeface="Arial Black" panose="020B0A04020102020204" pitchFamily="34" charset="0"/>
              </a:rPr>
              <a:t>short or tall</a:t>
            </a:r>
            <a:endParaRPr lang="en-AU" altLang="en-US" sz="60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7" name="Picture 4" descr="noooo">
            <a:extLst>
              <a:ext uri="{FF2B5EF4-FFF2-40B4-BE49-F238E27FC236}">
                <a16:creationId xmlns:a16="http://schemas.microsoft.com/office/drawing/2014/main" id="{A1BB127F-6D7D-4206-9107-9BFC7D52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5876925"/>
            <a:ext cx="30956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tall-and-short-drawing copy2">
            <a:extLst>
              <a:ext uri="{FF2B5EF4-FFF2-40B4-BE49-F238E27FC236}">
                <a16:creationId xmlns:a16="http://schemas.microsoft.com/office/drawing/2014/main" id="{B8E56B7D-16C9-40DC-BE76-39C902E9C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44675"/>
            <a:ext cx="27940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E800103-AF22-4F10-A84E-7500D822A1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19288" y="620713"/>
            <a:ext cx="8424862" cy="60483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It doesn’t matter</a:t>
            </a:r>
          </a:p>
          <a:p>
            <a:pPr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if you’re all alone</a:t>
            </a:r>
          </a:p>
          <a:p>
            <a:pPr algn="ctr">
              <a:buFontTx/>
              <a:buNone/>
            </a:pPr>
            <a:endParaRPr lang="en-US" altLang="en-US" sz="540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Or you’ve got lots</a:t>
            </a:r>
          </a:p>
          <a:p>
            <a:pPr algn="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of numbers in</a:t>
            </a:r>
          </a:p>
          <a:p>
            <a:pPr algn="r"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Arial Black" panose="020B0A04020102020204" pitchFamily="34" charset="0"/>
              </a:rPr>
              <a:t>your phone</a:t>
            </a:r>
            <a:endParaRPr lang="en-AU" altLang="en-US" sz="54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1" name="Picture 8" descr="cell-phone-smiley2">
            <a:extLst>
              <a:ext uri="{FF2B5EF4-FFF2-40B4-BE49-F238E27FC236}">
                <a16:creationId xmlns:a16="http://schemas.microsoft.com/office/drawing/2014/main" id="{051AD119-8227-4157-BF95-F55D18326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581525"/>
            <a:ext cx="19589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123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 Black</vt:lpstr>
      <vt:lpstr>Calibri Light</vt:lpstr>
      <vt:lpstr>Arial</vt:lpstr>
      <vt:lpstr>Calibri</vt:lpstr>
      <vt:lpstr>Arial Narrow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Snack Music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Welcome</dc:title>
  <dc:creator>Snack Music</dc:creator>
  <cp:lastModifiedBy>Brendan Petty</cp:lastModifiedBy>
  <cp:revision>14</cp:revision>
  <dcterms:created xsi:type="dcterms:W3CDTF">2010-01-30T00:56:49Z</dcterms:created>
  <dcterms:modified xsi:type="dcterms:W3CDTF">2019-11-27T08:09:33Z</dcterms:modified>
</cp:coreProperties>
</file>