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257" r:id="rId3"/>
    <p:sldId id="265" r:id="rId4"/>
    <p:sldId id="275" r:id="rId5"/>
    <p:sldId id="277" r:id="rId6"/>
    <p:sldId id="266" r:id="rId7"/>
    <p:sldId id="267" r:id="rId8"/>
    <p:sldId id="268" r:id="rId9"/>
    <p:sldId id="274" r:id="rId10"/>
    <p:sldId id="269" r:id="rId11"/>
    <p:sldId id="270" r:id="rId12"/>
    <p:sldId id="271" r:id="rId13"/>
    <p:sldId id="272" r:id="rId14"/>
    <p:sldId id="273" r:id="rId15"/>
    <p:sldId id="264" r:id="rId16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96" y="52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81CBEB-B795-43D4-9678-A9F5A52F0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2CB443-1749-4A09-900F-1CC6E4D4F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4FC00-474A-4AB5-BD2F-D511F59A6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48A98-1907-4D4A-B1E9-8798C2C09EC7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824313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BF987-F3BF-4330-AA41-7FC5524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102B3-25D6-4D3C-A99B-E204DCB9B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04046-C4F7-4D86-8AD2-50AA8FCBD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4685D-D180-44DF-AEB7-E90B0B5B4A96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709459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4F4BB5-D47F-415F-AD8A-92E4C288A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52609C-4DFC-4AC8-BCD3-D676EF3C1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023D1-23ED-42F5-A152-F33028678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C448A-FCCF-4771-9224-4EC8649C5519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838768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3629E-4F18-42E1-B879-D33CC4238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8D0F7-E882-4EE8-8145-B5BC4E997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47E0B-D8A0-4CC5-95D8-B49F7E9E7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69792-308E-408F-8AB2-2D28B2F67AC9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32013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27E096-AB7F-411F-9442-680188191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42747E-0856-4C67-AB6D-59E7C878F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C6404A-73D5-4A77-863B-138EEC963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81D0A-B738-412B-A375-E49E60FE1067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84771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3A3D056-54E1-423B-A9E7-2484BEDDF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6DF9A74-BF97-43B5-BC7D-AFED775CB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28B7949-FE10-4B11-8702-8C71F447E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BE74B-CBEC-46C2-A80F-1856E1238A1D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738662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1FB83C8-D243-4088-9210-A48ABFC1B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C3E54DB-83BA-4AFF-B73C-049189658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AB46C01-8DDB-4447-A3C4-F2CA3919D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7B4B6-1656-4579-AF3B-8B8F682A4474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753755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EFF2559-F0C2-48BF-BAFF-E4E09E914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7E8E26B-B00B-4613-8F62-84F58AEA6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E8346E6-A515-4439-B1A1-03A1DB295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45BC5-B055-4B0E-B179-E3FD1817AEB3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50482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67E249A-D72F-4ADD-B80F-244F7CFA5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EBEC5CA-8A12-4A43-98CC-C32FD382B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C981AE4-5D7B-4992-9302-5A96BA9C8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3C0FF-214C-4877-B909-03BEDE06827D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4231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C072AA-2E85-4CA4-A68B-9E2E1940B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99F4788-2B2E-40E0-A218-AFA9D067A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BA1EC89-EF7E-4F27-A13E-0961508FA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FAB07-9887-4A42-9435-45823C9F9D65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72679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F789297-5AD0-477B-8C95-C7DFB8FDB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C758D06-ADF0-4D7D-9717-3A3146293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C4CFEA9-41E3-4DD1-8170-17E344E11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875FD-5C8C-4CA9-9103-CEB3BFA03DE3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04539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B1A7FAB-6272-4793-A298-1C2B78587AC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EDD26B4-B1CC-4339-8605-056DFC437A6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C0EC4-F2FE-4AC2-883F-98020CAEC7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AF7CE-83CA-46F8-BA74-66F77A2A08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62306-DDE9-44C7-A723-751079BF3A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502AF32-F784-4D48-8F79-7D81C1BC4124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97266671-3AB2-416D-8CFD-1E304EA37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518275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333399"/>
                </a:solidFill>
                <a:latin typeface="Arial Narrow" panose="020B0606020202030204" pitchFamily="34" charset="0"/>
              </a:rPr>
              <a:t>© 2005 Snack Music Productions</a:t>
            </a:r>
          </a:p>
        </p:txBody>
      </p:sp>
      <p:pic>
        <p:nvPicPr>
          <p:cNvPr id="2051" name="Picture 4" descr="yousavedme">
            <a:extLst>
              <a:ext uri="{FF2B5EF4-FFF2-40B4-BE49-F238E27FC236}">
                <a16:creationId xmlns:a16="http://schemas.microsoft.com/office/drawing/2014/main" id="{508B6670-FFC9-4D13-A3AD-80256B814D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513" y="908050"/>
            <a:ext cx="4498975" cy="466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6995A23-9F9F-4C72-B077-9B43C4AD4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28800"/>
            <a:ext cx="9144000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You saved me, Jesus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You saved me, Jesus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Now I’m free, Jesus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You saved me</a:t>
            </a: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63FC83C4-578D-48C4-82C0-7B80E8530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28800"/>
            <a:ext cx="9144000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You saved me, Jesus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You saved me, Jesus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 i="1">
                <a:solidFill>
                  <a:srgbClr val="333399"/>
                </a:solidFill>
                <a:latin typeface="Arial Black" panose="020B0A04020102020204" pitchFamily="34" charset="0"/>
              </a:rPr>
              <a:t>“Where’s my keys?”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You saved me!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7491932-FEB0-4A25-B8BF-4B5C8D6C6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28800"/>
            <a:ext cx="9144000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You saved me, Jesus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You saved me, Jesus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Now I’m free, Jesus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You saved me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BE8D683-9590-4DC1-8207-E7BE03B30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28800"/>
            <a:ext cx="9144000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You saved me, Jesus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You saved me, Jesus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 i="1">
                <a:solidFill>
                  <a:srgbClr val="333399"/>
                </a:solidFill>
                <a:latin typeface="Arial Black" panose="020B0A04020102020204" pitchFamily="34" charset="0"/>
              </a:rPr>
              <a:t>“I like cheese”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You saved me!</a:t>
            </a: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4C034429-B1A5-4972-B946-3C09C0109B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518275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333399"/>
                </a:solidFill>
                <a:latin typeface="Arial Narrow" panose="020B0606020202030204" pitchFamily="34" charset="0"/>
              </a:rPr>
              <a:t>Snack Music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84FA33A-85D7-4D8A-BC7E-E57E88737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28800"/>
            <a:ext cx="9144000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You saved me, Jesus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You saved me, Jesus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Now I’m free, Jesus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You saved me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9694F95-4026-4E1C-A21B-1577D0517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28800"/>
            <a:ext cx="9144000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You saved me, Jesus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You saved me, Jesus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 i="1">
                <a:solidFill>
                  <a:srgbClr val="333399"/>
                </a:solidFill>
                <a:latin typeface="Arial Black" panose="020B0A04020102020204" pitchFamily="34" charset="0"/>
              </a:rPr>
              <a:t>“Excuse me please”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You saved me!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B541905-B2F5-4CCA-88BF-73F1DB23BE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425" y="1989138"/>
            <a:ext cx="11233150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You cared enough about me To take my sins and set me free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CC9B5D8-49FC-429D-9B1E-499A157CB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425" y="1989138"/>
            <a:ext cx="11233150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You cared enough about me To take my sins and set me free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409D54E-770E-49C5-B31F-048AE9741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28800"/>
            <a:ext cx="9144000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You saved me, Jesus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You saved me, Jesus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Now I’m free, Jesus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You saved me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72F83F9-FD24-488A-8085-657CD9827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28800"/>
            <a:ext cx="9144000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You saved me, Jesus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You saved me, Jesus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 i="1">
                <a:solidFill>
                  <a:srgbClr val="333399"/>
                </a:solidFill>
                <a:latin typeface="Arial Black" panose="020B0A04020102020204" pitchFamily="34" charset="0"/>
              </a:rPr>
              <a:t>“Knock your knees”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You saved me!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08261D1-B890-4624-B1FF-D40D3B80F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688" y="1989138"/>
            <a:ext cx="10080625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You guide me and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You show the way,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of how to live my life today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91FF649-B910-43F1-9B57-3606AC593D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125" y="1989138"/>
            <a:ext cx="9937750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You guide me and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You show the way,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of how to live my life today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213</Words>
  <Application>Microsoft Office PowerPoint</Application>
  <PresentationFormat>Widescreen</PresentationFormat>
  <Paragraphs>42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Arial</vt:lpstr>
      <vt:lpstr>Calibri Light</vt:lpstr>
      <vt:lpstr>Arial Narrow</vt:lpstr>
      <vt:lpstr>Arial Black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Brendan Petty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Saved Me</dc:title>
  <dc:subject>Song Words</dc:subject>
  <dc:creator>Snack Music Productions</dc:creator>
  <cp:lastModifiedBy>Brendan Petty</cp:lastModifiedBy>
  <cp:revision>12</cp:revision>
  <dcterms:created xsi:type="dcterms:W3CDTF">2006-02-07T22:35:45Z</dcterms:created>
  <dcterms:modified xsi:type="dcterms:W3CDTF">2019-11-27T08:09:25Z</dcterms:modified>
</cp:coreProperties>
</file>