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9" r:id="rId3"/>
    <p:sldId id="275" r:id="rId4"/>
    <p:sldId id="257" r:id="rId5"/>
    <p:sldId id="276" r:id="rId6"/>
    <p:sldId id="277" r:id="rId7"/>
    <p:sldId id="263" r:id="rId8"/>
    <p:sldId id="278" r:id="rId9"/>
    <p:sldId id="279" r:id="rId10"/>
    <p:sldId id="273" r:id="rId11"/>
  </p:sldIdLst>
  <p:sldSz cx="12192000" cy="6858000"/>
  <p:notesSz cx="6858000" cy="9144000"/>
  <p:embeddedFontLst>
    <p:embeddedFont>
      <p:font typeface="Acquaintance" panose="020B0604020202020204" pitchFamily="2" charset="0"/>
      <p:regular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FatStack BB" panose="020B0604020202020204" pitchFamily="34" charset="0"/>
      <p:regular r:id="rId23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AE226-6A6D-4E60-8229-6118B151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0D09-4A06-41DC-83B9-798ED170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36F61-4621-4868-947E-F7B4AC8B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8D498-45FE-47AC-AFB9-733DEE20C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80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D65E5-1237-4CC5-85A9-D39153BC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6CF95-062E-4FD3-969B-53F47C6C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EDF51-0E55-43AF-93EF-268F2C2B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533DC-134E-44B9-AD14-5141C89B2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27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C9C77-4E43-4B09-8D9A-7C6F2CAC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2E584-FE85-4A7F-B372-0136B251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0A47-8D7E-4500-B90D-D8573A9C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EB03-F345-4F40-9FC3-DAFC4218D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0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B900-62CC-4E0A-9072-F1779737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C4C85-986C-4139-A0DE-FE177195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75014-7159-47D3-9B8A-E01718C1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95D4-578F-4AA5-B282-09A77D10B9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51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12E41-E562-4065-8980-E4B2CFC3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D3348-2D9B-4A0F-93CF-404DE4C5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254D5-1BF6-4FAE-9829-99DB6415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493A0-B1FE-4E5F-956C-2D36D65D3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80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3E7BAD-E616-4C13-8205-921F2C0F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DE4779-F48A-49F3-8D35-ED6979C6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CC8A7C-868C-44D9-A9CB-7134ABFD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FF065-A86D-4CD4-87E1-487C5702C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94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56FAC8-119F-4685-B3A9-097A8D14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69E5D8-5F53-4BDE-B508-F8834B8A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8337FE-D2A8-4022-B62D-642B4F5A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12D2-7082-419C-BFE2-219961AE4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32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BE79299-AEEB-4D31-BCC8-28CDA26F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4866FE-B249-423A-B1A4-F0DBBED3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2D2525-15F4-447F-8078-040FD4BB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323F-C592-4ECC-9A89-7D5587B21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31BF58-D86A-4F27-AAA6-F4074547D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25E659-FD3B-46C5-A35B-B841AAD1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33F699-8347-4C95-99EC-65AC0570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6EFC-066E-4026-AD5C-AD70E9D09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00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958AE3-17E9-41C1-BCEA-0DF3272D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190EE4-B6B9-4789-9FB7-C506F01E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CB5DDD-4BAD-49B2-9BD9-9774628A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13558-63FC-4120-8932-A0EAA15D7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71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27902F-5CF0-45E1-996F-F56A2ECE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5055FB-D37F-4297-A1FE-8BFF09CB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1ABA40-EE58-41B0-88D1-5DC80CC3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FFAA-9ED1-48FA-80A9-59BACCA45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78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22E2A1-7570-4E9F-8E25-F3DF761D08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6340E9-55C1-43BF-B126-A440977841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D4584-08A3-4E3C-B11D-ADF347A45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CA2D9-1D9B-4D95-8161-C9F30FCC5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CC7F8-6F51-4692-BDEE-B979AD8C1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0B2D29-27E3-4281-8DF7-564654601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392F707-E1E4-4536-A9E9-C2C179FE39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557338"/>
            <a:ext cx="8856663" cy="2259012"/>
          </a:xfrm>
        </p:spPr>
        <p:txBody>
          <a:bodyPr rtlCol="0"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0000">
                <a:solidFill>
                  <a:schemeClr val="bg1"/>
                </a:solidFill>
              </a:rPr>
              <a:t>Big</a:t>
            </a:r>
            <a:r>
              <a:rPr lang="en-US" altLang="en-US" sz="10900">
                <a:solidFill>
                  <a:schemeClr val="bg1"/>
                </a:solidFill>
              </a:rPr>
              <a:t> and</a:t>
            </a:r>
            <a:endParaRPr lang="en-US" altLang="en-US" sz="10900">
              <a:solidFill>
                <a:schemeClr val="bg1"/>
              </a:solidFill>
              <a:latin typeface="FatStack BB" pitchFamily="34" charset="0"/>
            </a:endParaRPr>
          </a:p>
        </p:txBody>
      </p:sp>
      <p:pic>
        <p:nvPicPr>
          <p:cNvPr id="2051" name="Picture 4" descr="strong">
            <a:extLst>
              <a:ext uri="{FF2B5EF4-FFF2-40B4-BE49-F238E27FC236}">
                <a16:creationId xmlns:a16="http://schemas.microsoft.com/office/drawing/2014/main" id="{203226BC-2985-4B10-A8BE-38D109D6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581525"/>
            <a:ext cx="79930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>
            <a:extLst>
              <a:ext uri="{FF2B5EF4-FFF2-40B4-BE49-F238E27FC236}">
                <a16:creationId xmlns:a16="http://schemas.microsoft.com/office/drawing/2014/main" id="{E441D13A-0A5D-4B17-8573-C33FB5611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DDDDDD"/>
                </a:solidFill>
                <a:latin typeface="Arial Narrow" panose="020B0606020202030204" pitchFamily="34" charset="0"/>
              </a:rPr>
              <a:t>© 2006 Snack Music Productions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30E32458-C6DF-4E97-A6A3-186296C0B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DDDDDD"/>
                </a:solidFill>
                <a:latin typeface="Arial Narrow" panose="020B0606020202030204" pitchFamily="34" charset="0"/>
              </a:rPr>
              <a:t>Snack Music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954679A0-6858-47AC-B584-2BBC5B51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33375"/>
            <a:ext cx="9901238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chemeClr val="bg1"/>
                </a:solidFill>
              </a:rPr>
              <a:t>God’s </a:t>
            </a:r>
            <a:r>
              <a:rPr lang="en-US" altLang="en-US" sz="9600">
                <a:solidFill>
                  <a:schemeClr val="bg1"/>
                </a:solidFill>
              </a:rPr>
              <a:t>big</a:t>
            </a:r>
          </a:p>
          <a:p>
            <a:pPr eaLnBrk="1" hangingPunct="1"/>
            <a:r>
              <a:rPr lang="en-US" altLang="en-US" sz="9600">
                <a:solidFill>
                  <a:schemeClr val="bg1"/>
                </a:solidFill>
              </a:rPr>
              <a:t>   Big</a:t>
            </a:r>
            <a:r>
              <a:rPr lang="en-US" altLang="en-US" sz="6000">
                <a:solidFill>
                  <a:schemeClr val="bg1"/>
                </a:solidFill>
              </a:rPr>
              <a:t> and </a:t>
            </a:r>
          </a:p>
          <a:p>
            <a:pPr eaLnBrk="1" hangingPunct="1"/>
            <a:r>
              <a:rPr lang="en-US" altLang="en-US" sz="9600">
                <a:solidFill>
                  <a:schemeClr val="bg1"/>
                </a:solidFill>
              </a:rPr>
              <a:t>   Big</a:t>
            </a:r>
            <a:r>
              <a:rPr lang="en-US" altLang="en-US" sz="6000">
                <a:solidFill>
                  <a:schemeClr val="bg1"/>
                </a:solidFill>
              </a:rPr>
              <a:t> and</a:t>
            </a:r>
          </a:p>
          <a:p>
            <a:pPr algn="ctr" eaLnBrk="1" hangingPunct="1"/>
            <a:r>
              <a:rPr lang="en-US" altLang="en-US" sz="6000">
                <a:solidFill>
                  <a:schemeClr val="bg1"/>
                </a:solidFill>
              </a:rPr>
              <a:t>and  </a:t>
            </a:r>
            <a:r>
              <a:rPr lang="en-US" altLang="en-US" sz="6000">
                <a:solidFill>
                  <a:schemeClr val="bg1"/>
                </a:solidFill>
                <a:latin typeface="Acquaintance" pitchFamily="2" charset="0"/>
              </a:rPr>
              <a:t>       </a:t>
            </a:r>
            <a:r>
              <a:rPr lang="en-US" altLang="en-US" sz="6000">
                <a:solidFill>
                  <a:schemeClr val="bg1"/>
                </a:solidFill>
              </a:rPr>
              <a:t>.</a:t>
            </a:r>
            <a:endParaRPr lang="en-US" altLang="en-US" sz="5000" i="1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5000" i="1">
              <a:solidFill>
                <a:schemeClr val="bg1"/>
              </a:solidFill>
            </a:endParaRPr>
          </a:p>
        </p:txBody>
      </p:sp>
      <p:pic>
        <p:nvPicPr>
          <p:cNvPr id="3075" name="Picture 5" descr="strong">
            <a:extLst>
              <a:ext uri="{FF2B5EF4-FFF2-40B4-BE49-F238E27FC236}">
                <a16:creationId xmlns:a16="http://schemas.microsoft.com/office/drawing/2014/main" id="{964857A7-3E60-478F-9F2A-179833F0B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595563"/>
            <a:ext cx="4464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strong">
            <a:extLst>
              <a:ext uri="{FF2B5EF4-FFF2-40B4-BE49-F238E27FC236}">
                <a16:creationId xmlns:a16="http://schemas.microsoft.com/office/drawing/2014/main" id="{2E8FF433-5152-4BB5-9091-DE73F1E4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035425"/>
            <a:ext cx="4464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mighty">
            <a:extLst>
              <a:ext uri="{FF2B5EF4-FFF2-40B4-BE49-F238E27FC236}">
                <a16:creationId xmlns:a16="http://schemas.microsoft.com/office/drawing/2014/main" id="{17DF04DD-58EA-46CE-988D-0F15D868F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941888"/>
            <a:ext cx="2795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38C7AAD6-BBD2-42F7-B964-03C5F054F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33375"/>
            <a:ext cx="9901238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chemeClr val="bg1"/>
                </a:solidFill>
              </a:rPr>
              <a:t>God’s </a:t>
            </a:r>
            <a:r>
              <a:rPr lang="en-US" altLang="en-US" sz="9600">
                <a:solidFill>
                  <a:schemeClr val="bg1"/>
                </a:solidFill>
              </a:rPr>
              <a:t>big</a:t>
            </a:r>
          </a:p>
          <a:p>
            <a:pPr eaLnBrk="1" hangingPunct="1"/>
            <a:r>
              <a:rPr lang="en-US" altLang="en-US" sz="9600">
                <a:solidFill>
                  <a:schemeClr val="bg1"/>
                </a:solidFill>
              </a:rPr>
              <a:t>   Big</a:t>
            </a:r>
            <a:r>
              <a:rPr lang="en-US" altLang="en-US" sz="6000">
                <a:solidFill>
                  <a:schemeClr val="bg1"/>
                </a:solidFill>
              </a:rPr>
              <a:t> and </a:t>
            </a:r>
          </a:p>
          <a:p>
            <a:pPr eaLnBrk="1" hangingPunct="1"/>
            <a:r>
              <a:rPr lang="en-US" altLang="en-US" sz="9600">
                <a:solidFill>
                  <a:schemeClr val="bg1"/>
                </a:solidFill>
              </a:rPr>
              <a:t>   Big</a:t>
            </a:r>
            <a:r>
              <a:rPr lang="en-US" altLang="en-US" sz="6000">
                <a:solidFill>
                  <a:schemeClr val="bg1"/>
                </a:solidFill>
              </a:rPr>
              <a:t> and</a:t>
            </a:r>
          </a:p>
          <a:p>
            <a:pPr algn="ctr" eaLnBrk="1" hangingPunct="1"/>
            <a:r>
              <a:rPr lang="en-US" altLang="en-US" sz="6000">
                <a:solidFill>
                  <a:schemeClr val="bg1"/>
                </a:solidFill>
              </a:rPr>
              <a:t>and  </a:t>
            </a:r>
            <a:r>
              <a:rPr lang="en-US" altLang="en-US" sz="6000">
                <a:solidFill>
                  <a:schemeClr val="bg1"/>
                </a:solidFill>
                <a:latin typeface="Acquaintance" pitchFamily="2" charset="0"/>
              </a:rPr>
              <a:t>       </a:t>
            </a:r>
            <a:r>
              <a:rPr lang="en-US" altLang="en-US" sz="6000">
                <a:solidFill>
                  <a:schemeClr val="bg1"/>
                </a:solidFill>
              </a:rPr>
              <a:t>.</a:t>
            </a:r>
            <a:endParaRPr lang="en-US" altLang="en-US" sz="5000" i="1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5000" i="1">
              <a:solidFill>
                <a:schemeClr val="bg1"/>
              </a:solidFill>
            </a:endParaRPr>
          </a:p>
        </p:txBody>
      </p:sp>
      <p:pic>
        <p:nvPicPr>
          <p:cNvPr id="4099" name="Picture 5" descr="strong">
            <a:extLst>
              <a:ext uri="{FF2B5EF4-FFF2-40B4-BE49-F238E27FC236}">
                <a16:creationId xmlns:a16="http://schemas.microsoft.com/office/drawing/2014/main" id="{C8A0C8E7-700A-4534-9CAE-72D48678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595563"/>
            <a:ext cx="4464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strong">
            <a:extLst>
              <a:ext uri="{FF2B5EF4-FFF2-40B4-BE49-F238E27FC236}">
                <a16:creationId xmlns:a16="http://schemas.microsoft.com/office/drawing/2014/main" id="{E34BB092-94D8-4C1F-953E-98FE40A4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035425"/>
            <a:ext cx="4464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mighty">
            <a:extLst>
              <a:ext uri="{FF2B5EF4-FFF2-40B4-BE49-F238E27FC236}">
                <a16:creationId xmlns:a16="http://schemas.microsoft.com/office/drawing/2014/main" id="{0F262260-7F21-45EF-992A-509CF8A70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941888"/>
            <a:ext cx="2795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648064DF-5168-495E-BA6F-7AAAE95A5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60350"/>
            <a:ext cx="864235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He’s so </a:t>
            </a:r>
            <a:r>
              <a:rPr lang="en-US" altLang="en-US" sz="6000">
                <a:solidFill>
                  <a:schemeClr val="bg1"/>
                </a:solidFill>
              </a:rPr>
              <a:t>big</a:t>
            </a:r>
            <a:r>
              <a:rPr lang="en-US" altLang="en-US" sz="4000">
                <a:solidFill>
                  <a:schemeClr val="bg1"/>
                </a:solidFill>
              </a:rPr>
              <a:t>,</a:t>
            </a:r>
          </a:p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He created the whole universe,</a:t>
            </a:r>
          </a:p>
          <a:p>
            <a:pPr algn="ctr" eaLnBrk="1" hangingPunct="1"/>
            <a:endParaRPr lang="en-US" altLang="en-US" sz="200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He’s so                ,</a:t>
            </a:r>
          </a:p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that He stopped the biggest storm,</a:t>
            </a:r>
          </a:p>
          <a:p>
            <a:pPr algn="ctr" eaLnBrk="1" hangingPunct="1"/>
            <a:endParaRPr lang="en-US" altLang="en-US" sz="200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He’s so                      ,</a:t>
            </a:r>
          </a:p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He parted the Red Sea,</a:t>
            </a:r>
          </a:p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How </a:t>
            </a:r>
            <a:r>
              <a:rPr lang="en-US" altLang="en-US" sz="6000">
                <a:solidFill>
                  <a:schemeClr val="bg1"/>
                </a:solidFill>
              </a:rPr>
              <a:t>big</a:t>
            </a:r>
            <a:r>
              <a:rPr lang="en-US" altLang="en-US" sz="4000">
                <a:solidFill>
                  <a:schemeClr val="bg1"/>
                </a:solidFill>
              </a:rPr>
              <a:t> and                            and </a:t>
            </a:r>
          </a:p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              is our God!</a:t>
            </a:r>
          </a:p>
        </p:txBody>
      </p:sp>
      <p:pic>
        <p:nvPicPr>
          <p:cNvPr id="5123" name="Picture 5" descr="mighty">
            <a:extLst>
              <a:ext uri="{FF2B5EF4-FFF2-40B4-BE49-F238E27FC236}">
                <a16:creationId xmlns:a16="http://schemas.microsoft.com/office/drawing/2014/main" id="{E9483760-3A91-4726-BF97-0ACDDD8EE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117725"/>
            <a:ext cx="16557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strong">
            <a:extLst>
              <a:ext uri="{FF2B5EF4-FFF2-40B4-BE49-F238E27FC236}">
                <a16:creationId xmlns:a16="http://schemas.microsoft.com/office/drawing/2014/main" id="{91493E45-7127-48B2-BDE4-182301AEC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860800"/>
            <a:ext cx="28797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strong">
            <a:extLst>
              <a:ext uri="{FF2B5EF4-FFF2-40B4-BE49-F238E27FC236}">
                <a16:creationId xmlns:a16="http://schemas.microsoft.com/office/drawing/2014/main" id="{0AB653A6-1E15-479B-BEAF-A7BD2C481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5316538"/>
            <a:ext cx="28797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mighty">
            <a:extLst>
              <a:ext uri="{FF2B5EF4-FFF2-40B4-BE49-F238E27FC236}">
                <a16:creationId xmlns:a16="http://schemas.microsoft.com/office/drawing/2014/main" id="{486E2319-8231-4503-9278-E3132DCED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5873750"/>
            <a:ext cx="16557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AE41CAE3-4715-4DEE-BCB6-C93005E56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33375"/>
            <a:ext cx="9901238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chemeClr val="bg1"/>
                </a:solidFill>
              </a:rPr>
              <a:t>God’s </a:t>
            </a:r>
            <a:r>
              <a:rPr lang="en-US" altLang="en-US" sz="9600">
                <a:solidFill>
                  <a:schemeClr val="bg1"/>
                </a:solidFill>
              </a:rPr>
              <a:t>big</a:t>
            </a:r>
          </a:p>
          <a:p>
            <a:pPr eaLnBrk="1" hangingPunct="1"/>
            <a:r>
              <a:rPr lang="en-US" altLang="en-US" sz="9600">
                <a:solidFill>
                  <a:schemeClr val="bg1"/>
                </a:solidFill>
              </a:rPr>
              <a:t>   Big</a:t>
            </a:r>
            <a:r>
              <a:rPr lang="en-US" altLang="en-US" sz="6000">
                <a:solidFill>
                  <a:schemeClr val="bg1"/>
                </a:solidFill>
              </a:rPr>
              <a:t> and </a:t>
            </a:r>
          </a:p>
          <a:p>
            <a:pPr eaLnBrk="1" hangingPunct="1"/>
            <a:r>
              <a:rPr lang="en-US" altLang="en-US" sz="9600">
                <a:solidFill>
                  <a:schemeClr val="bg1"/>
                </a:solidFill>
              </a:rPr>
              <a:t>   Big</a:t>
            </a:r>
            <a:r>
              <a:rPr lang="en-US" altLang="en-US" sz="6000">
                <a:solidFill>
                  <a:schemeClr val="bg1"/>
                </a:solidFill>
              </a:rPr>
              <a:t> and</a:t>
            </a:r>
          </a:p>
          <a:p>
            <a:pPr algn="ctr" eaLnBrk="1" hangingPunct="1"/>
            <a:r>
              <a:rPr lang="en-US" altLang="en-US" sz="6000">
                <a:solidFill>
                  <a:schemeClr val="bg1"/>
                </a:solidFill>
              </a:rPr>
              <a:t>and  </a:t>
            </a:r>
            <a:r>
              <a:rPr lang="en-US" altLang="en-US" sz="6000">
                <a:solidFill>
                  <a:schemeClr val="bg1"/>
                </a:solidFill>
                <a:latin typeface="Acquaintance" pitchFamily="2" charset="0"/>
              </a:rPr>
              <a:t>       </a:t>
            </a:r>
            <a:r>
              <a:rPr lang="en-US" altLang="en-US" sz="6000">
                <a:solidFill>
                  <a:schemeClr val="bg1"/>
                </a:solidFill>
              </a:rPr>
              <a:t>.</a:t>
            </a:r>
            <a:endParaRPr lang="en-US" altLang="en-US" sz="5000" i="1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5000" i="1">
              <a:solidFill>
                <a:schemeClr val="bg1"/>
              </a:solidFill>
            </a:endParaRPr>
          </a:p>
        </p:txBody>
      </p:sp>
      <p:pic>
        <p:nvPicPr>
          <p:cNvPr id="6147" name="Picture 5" descr="strong">
            <a:extLst>
              <a:ext uri="{FF2B5EF4-FFF2-40B4-BE49-F238E27FC236}">
                <a16:creationId xmlns:a16="http://schemas.microsoft.com/office/drawing/2014/main" id="{567F8ADD-2CF3-41E9-A74B-04B9F826B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595563"/>
            <a:ext cx="4464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strong">
            <a:extLst>
              <a:ext uri="{FF2B5EF4-FFF2-40B4-BE49-F238E27FC236}">
                <a16:creationId xmlns:a16="http://schemas.microsoft.com/office/drawing/2014/main" id="{0B946221-95C9-42FA-ADCF-61AC455F4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035425"/>
            <a:ext cx="4464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mighty">
            <a:extLst>
              <a:ext uri="{FF2B5EF4-FFF2-40B4-BE49-F238E27FC236}">
                <a16:creationId xmlns:a16="http://schemas.microsoft.com/office/drawing/2014/main" id="{657744A6-E1C4-4CC3-8003-DDFBA494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941888"/>
            <a:ext cx="2795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F1E8947E-AEB8-44CF-AAEF-638057AA2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33375"/>
            <a:ext cx="9901238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chemeClr val="bg1"/>
                </a:solidFill>
              </a:rPr>
              <a:t>God’s </a:t>
            </a:r>
            <a:r>
              <a:rPr lang="en-US" altLang="en-US" sz="9600">
                <a:solidFill>
                  <a:schemeClr val="bg1"/>
                </a:solidFill>
              </a:rPr>
              <a:t>big</a:t>
            </a:r>
          </a:p>
          <a:p>
            <a:pPr eaLnBrk="1" hangingPunct="1"/>
            <a:r>
              <a:rPr lang="en-US" altLang="en-US" sz="9600">
                <a:solidFill>
                  <a:schemeClr val="bg1"/>
                </a:solidFill>
              </a:rPr>
              <a:t>   Big</a:t>
            </a:r>
            <a:r>
              <a:rPr lang="en-US" altLang="en-US" sz="6000">
                <a:solidFill>
                  <a:schemeClr val="bg1"/>
                </a:solidFill>
              </a:rPr>
              <a:t> and </a:t>
            </a:r>
          </a:p>
          <a:p>
            <a:pPr eaLnBrk="1" hangingPunct="1"/>
            <a:r>
              <a:rPr lang="en-US" altLang="en-US" sz="9600">
                <a:solidFill>
                  <a:schemeClr val="bg1"/>
                </a:solidFill>
              </a:rPr>
              <a:t>   Big</a:t>
            </a:r>
            <a:r>
              <a:rPr lang="en-US" altLang="en-US" sz="6000">
                <a:solidFill>
                  <a:schemeClr val="bg1"/>
                </a:solidFill>
              </a:rPr>
              <a:t> and</a:t>
            </a:r>
          </a:p>
          <a:p>
            <a:pPr algn="ctr" eaLnBrk="1" hangingPunct="1"/>
            <a:r>
              <a:rPr lang="en-US" altLang="en-US" sz="6000">
                <a:solidFill>
                  <a:schemeClr val="bg1"/>
                </a:solidFill>
              </a:rPr>
              <a:t>and  </a:t>
            </a:r>
            <a:r>
              <a:rPr lang="en-US" altLang="en-US" sz="6000">
                <a:solidFill>
                  <a:schemeClr val="bg1"/>
                </a:solidFill>
                <a:latin typeface="Acquaintance" pitchFamily="2" charset="0"/>
              </a:rPr>
              <a:t>       </a:t>
            </a:r>
            <a:r>
              <a:rPr lang="en-US" altLang="en-US" sz="6000">
                <a:solidFill>
                  <a:schemeClr val="bg1"/>
                </a:solidFill>
              </a:rPr>
              <a:t>.</a:t>
            </a:r>
            <a:endParaRPr lang="en-US" altLang="en-US" sz="5000" i="1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5000" i="1">
              <a:solidFill>
                <a:schemeClr val="bg1"/>
              </a:solidFill>
            </a:endParaRPr>
          </a:p>
        </p:txBody>
      </p:sp>
      <p:pic>
        <p:nvPicPr>
          <p:cNvPr id="7171" name="Picture 5" descr="strong">
            <a:extLst>
              <a:ext uri="{FF2B5EF4-FFF2-40B4-BE49-F238E27FC236}">
                <a16:creationId xmlns:a16="http://schemas.microsoft.com/office/drawing/2014/main" id="{529AD038-E27F-428C-BD8E-D27B86BC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595563"/>
            <a:ext cx="4464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strong">
            <a:extLst>
              <a:ext uri="{FF2B5EF4-FFF2-40B4-BE49-F238E27FC236}">
                <a16:creationId xmlns:a16="http://schemas.microsoft.com/office/drawing/2014/main" id="{4956DBD6-4590-4DB3-B405-6E0D9D5ED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035425"/>
            <a:ext cx="4464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mighty">
            <a:extLst>
              <a:ext uri="{FF2B5EF4-FFF2-40B4-BE49-F238E27FC236}">
                <a16:creationId xmlns:a16="http://schemas.microsoft.com/office/drawing/2014/main" id="{17C015D5-CE8C-451B-B381-EF817406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941888"/>
            <a:ext cx="2795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9DCD75B2-2A74-4700-82A3-7AE3474F8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68275"/>
            <a:ext cx="8713788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He’s so </a:t>
            </a:r>
            <a:r>
              <a:rPr lang="en-US" altLang="en-US" sz="6000">
                <a:solidFill>
                  <a:schemeClr val="bg1"/>
                </a:solidFill>
              </a:rPr>
              <a:t>big</a:t>
            </a:r>
            <a:r>
              <a:rPr lang="en-US" altLang="en-US" sz="4000">
                <a:solidFill>
                  <a:schemeClr val="bg1"/>
                </a:solidFill>
              </a:rPr>
              <a:t>,</a:t>
            </a:r>
          </a:p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yet He still cares for the sparrows,</a:t>
            </a:r>
          </a:p>
          <a:p>
            <a:pPr algn="ctr" eaLnBrk="1" hangingPunct="1"/>
            <a:endParaRPr lang="en-US" altLang="en-US" sz="200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He’s so                 ,</a:t>
            </a:r>
          </a:p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yet He whispers in my ear,</a:t>
            </a:r>
          </a:p>
          <a:p>
            <a:pPr algn="ctr" eaLnBrk="1" hangingPunct="1"/>
            <a:endParaRPr lang="en-US" altLang="en-US" sz="200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He’s so                      ,</a:t>
            </a:r>
          </a:p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yet He’s with us in our sorrow,</a:t>
            </a:r>
          </a:p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How </a:t>
            </a:r>
            <a:r>
              <a:rPr lang="en-US" altLang="en-US" sz="6000">
                <a:solidFill>
                  <a:schemeClr val="bg1"/>
                </a:solidFill>
              </a:rPr>
              <a:t>big</a:t>
            </a:r>
            <a:r>
              <a:rPr lang="en-US" altLang="en-US" sz="4000">
                <a:solidFill>
                  <a:schemeClr val="bg1"/>
                </a:solidFill>
              </a:rPr>
              <a:t> and                            and</a:t>
            </a:r>
          </a:p>
          <a:p>
            <a:pPr algn="ctr" eaLnBrk="1" hangingPunct="1"/>
            <a:r>
              <a:rPr lang="en-US" altLang="en-US" sz="4000">
                <a:solidFill>
                  <a:schemeClr val="bg1"/>
                </a:solidFill>
              </a:rPr>
              <a:t>              is our God!</a:t>
            </a:r>
          </a:p>
          <a:p>
            <a:pPr algn="ctr" eaLnBrk="1" hangingPunct="1"/>
            <a:endParaRPr lang="en-US" altLang="en-US" sz="4000">
              <a:solidFill>
                <a:schemeClr val="bg1"/>
              </a:solidFill>
            </a:endParaRPr>
          </a:p>
        </p:txBody>
      </p:sp>
      <p:pic>
        <p:nvPicPr>
          <p:cNvPr id="8195" name="Picture 4" descr="mighty">
            <a:extLst>
              <a:ext uri="{FF2B5EF4-FFF2-40B4-BE49-F238E27FC236}">
                <a16:creationId xmlns:a16="http://schemas.microsoft.com/office/drawing/2014/main" id="{7B5C0455-572B-40B4-8344-56C0770BA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043113"/>
            <a:ext cx="1800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strong">
            <a:extLst>
              <a:ext uri="{FF2B5EF4-FFF2-40B4-BE49-F238E27FC236}">
                <a16:creationId xmlns:a16="http://schemas.microsoft.com/office/drawing/2014/main" id="{7784D282-388F-4369-B6DC-97FE2B81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3779838"/>
            <a:ext cx="28797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strong">
            <a:extLst>
              <a:ext uri="{FF2B5EF4-FFF2-40B4-BE49-F238E27FC236}">
                <a16:creationId xmlns:a16="http://schemas.microsoft.com/office/drawing/2014/main" id="{AA62DCEB-E7CD-46A1-A18A-D3C532B7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5229225"/>
            <a:ext cx="28797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mighty">
            <a:extLst>
              <a:ext uri="{FF2B5EF4-FFF2-40B4-BE49-F238E27FC236}">
                <a16:creationId xmlns:a16="http://schemas.microsoft.com/office/drawing/2014/main" id="{6D79B307-6330-4F77-BC3A-FE21CD88D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5759450"/>
            <a:ext cx="16557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90FE8DEB-15FB-422E-ADC8-C60DC0FC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33375"/>
            <a:ext cx="9901238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chemeClr val="bg1"/>
                </a:solidFill>
              </a:rPr>
              <a:t>God’s </a:t>
            </a:r>
            <a:r>
              <a:rPr lang="en-US" altLang="en-US" sz="9600">
                <a:solidFill>
                  <a:schemeClr val="bg1"/>
                </a:solidFill>
              </a:rPr>
              <a:t>big</a:t>
            </a:r>
          </a:p>
          <a:p>
            <a:pPr eaLnBrk="1" hangingPunct="1"/>
            <a:r>
              <a:rPr lang="en-US" altLang="en-US" sz="9600">
                <a:solidFill>
                  <a:schemeClr val="bg1"/>
                </a:solidFill>
              </a:rPr>
              <a:t>   Big</a:t>
            </a:r>
            <a:r>
              <a:rPr lang="en-US" altLang="en-US" sz="6000">
                <a:solidFill>
                  <a:schemeClr val="bg1"/>
                </a:solidFill>
              </a:rPr>
              <a:t> and </a:t>
            </a:r>
          </a:p>
          <a:p>
            <a:pPr eaLnBrk="1" hangingPunct="1"/>
            <a:r>
              <a:rPr lang="en-US" altLang="en-US" sz="9600">
                <a:solidFill>
                  <a:schemeClr val="bg1"/>
                </a:solidFill>
              </a:rPr>
              <a:t>   Big</a:t>
            </a:r>
            <a:r>
              <a:rPr lang="en-US" altLang="en-US" sz="6000">
                <a:solidFill>
                  <a:schemeClr val="bg1"/>
                </a:solidFill>
              </a:rPr>
              <a:t> and</a:t>
            </a:r>
          </a:p>
          <a:p>
            <a:pPr algn="ctr" eaLnBrk="1" hangingPunct="1"/>
            <a:r>
              <a:rPr lang="en-US" altLang="en-US" sz="6000">
                <a:solidFill>
                  <a:schemeClr val="bg1"/>
                </a:solidFill>
              </a:rPr>
              <a:t>and  </a:t>
            </a:r>
            <a:r>
              <a:rPr lang="en-US" altLang="en-US" sz="6000">
                <a:solidFill>
                  <a:schemeClr val="bg1"/>
                </a:solidFill>
                <a:latin typeface="Acquaintance" pitchFamily="2" charset="0"/>
              </a:rPr>
              <a:t>       </a:t>
            </a:r>
            <a:r>
              <a:rPr lang="en-US" altLang="en-US" sz="6000">
                <a:solidFill>
                  <a:schemeClr val="bg1"/>
                </a:solidFill>
              </a:rPr>
              <a:t>.</a:t>
            </a:r>
            <a:endParaRPr lang="en-US" altLang="en-US" sz="5000" i="1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5000" i="1">
              <a:solidFill>
                <a:schemeClr val="bg1"/>
              </a:solidFill>
            </a:endParaRPr>
          </a:p>
        </p:txBody>
      </p:sp>
      <p:pic>
        <p:nvPicPr>
          <p:cNvPr id="9219" name="Picture 5" descr="strong">
            <a:extLst>
              <a:ext uri="{FF2B5EF4-FFF2-40B4-BE49-F238E27FC236}">
                <a16:creationId xmlns:a16="http://schemas.microsoft.com/office/drawing/2014/main" id="{D509F155-5EEB-47C5-B4CE-82BEA5FDD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595563"/>
            <a:ext cx="4464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strong">
            <a:extLst>
              <a:ext uri="{FF2B5EF4-FFF2-40B4-BE49-F238E27FC236}">
                <a16:creationId xmlns:a16="http://schemas.microsoft.com/office/drawing/2014/main" id="{6937A282-3B4B-49F2-9FE7-AA93ED75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035425"/>
            <a:ext cx="4464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mighty">
            <a:extLst>
              <a:ext uri="{FF2B5EF4-FFF2-40B4-BE49-F238E27FC236}">
                <a16:creationId xmlns:a16="http://schemas.microsoft.com/office/drawing/2014/main" id="{620A135E-0995-40A4-84CA-25285E6B1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941888"/>
            <a:ext cx="2795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D7C9A791-3A57-400F-9EDC-0C6E23CB9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33375"/>
            <a:ext cx="9901238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chemeClr val="bg1"/>
                </a:solidFill>
              </a:rPr>
              <a:t>God’s </a:t>
            </a:r>
            <a:r>
              <a:rPr lang="en-US" altLang="en-US" sz="9600">
                <a:solidFill>
                  <a:schemeClr val="bg1"/>
                </a:solidFill>
              </a:rPr>
              <a:t>big</a:t>
            </a:r>
          </a:p>
          <a:p>
            <a:pPr eaLnBrk="1" hangingPunct="1"/>
            <a:r>
              <a:rPr lang="en-US" altLang="en-US" sz="9600">
                <a:solidFill>
                  <a:schemeClr val="bg1"/>
                </a:solidFill>
              </a:rPr>
              <a:t>   Big</a:t>
            </a:r>
            <a:r>
              <a:rPr lang="en-US" altLang="en-US" sz="6000">
                <a:solidFill>
                  <a:schemeClr val="bg1"/>
                </a:solidFill>
              </a:rPr>
              <a:t> and </a:t>
            </a:r>
          </a:p>
          <a:p>
            <a:pPr eaLnBrk="1" hangingPunct="1"/>
            <a:r>
              <a:rPr lang="en-US" altLang="en-US" sz="9600">
                <a:solidFill>
                  <a:schemeClr val="bg1"/>
                </a:solidFill>
              </a:rPr>
              <a:t>   Big</a:t>
            </a:r>
            <a:r>
              <a:rPr lang="en-US" altLang="en-US" sz="6000">
                <a:solidFill>
                  <a:schemeClr val="bg1"/>
                </a:solidFill>
              </a:rPr>
              <a:t> and</a:t>
            </a:r>
          </a:p>
          <a:p>
            <a:pPr algn="ctr" eaLnBrk="1" hangingPunct="1"/>
            <a:r>
              <a:rPr lang="en-US" altLang="en-US" sz="6000">
                <a:solidFill>
                  <a:schemeClr val="bg1"/>
                </a:solidFill>
              </a:rPr>
              <a:t>and  </a:t>
            </a:r>
            <a:r>
              <a:rPr lang="en-US" altLang="en-US" sz="6000">
                <a:solidFill>
                  <a:schemeClr val="bg1"/>
                </a:solidFill>
                <a:latin typeface="Acquaintance" pitchFamily="2" charset="0"/>
              </a:rPr>
              <a:t>       </a:t>
            </a:r>
            <a:r>
              <a:rPr lang="en-US" altLang="en-US" sz="6000">
                <a:solidFill>
                  <a:schemeClr val="bg1"/>
                </a:solidFill>
              </a:rPr>
              <a:t>.</a:t>
            </a:r>
            <a:endParaRPr lang="en-US" altLang="en-US" sz="5000" i="1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5000" i="1">
              <a:solidFill>
                <a:schemeClr val="bg1"/>
              </a:solidFill>
            </a:endParaRPr>
          </a:p>
        </p:txBody>
      </p:sp>
      <p:pic>
        <p:nvPicPr>
          <p:cNvPr id="10243" name="Picture 5" descr="strong">
            <a:extLst>
              <a:ext uri="{FF2B5EF4-FFF2-40B4-BE49-F238E27FC236}">
                <a16:creationId xmlns:a16="http://schemas.microsoft.com/office/drawing/2014/main" id="{2E9C1245-C2F1-4944-A2C2-2D904977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595563"/>
            <a:ext cx="4464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strong">
            <a:extLst>
              <a:ext uri="{FF2B5EF4-FFF2-40B4-BE49-F238E27FC236}">
                <a16:creationId xmlns:a16="http://schemas.microsoft.com/office/drawing/2014/main" id="{3B90A89B-3A92-4821-91CB-CE426D1B4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035425"/>
            <a:ext cx="4464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mighty">
            <a:extLst>
              <a:ext uri="{FF2B5EF4-FFF2-40B4-BE49-F238E27FC236}">
                <a16:creationId xmlns:a16="http://schemas.microsoft.com/office/drawing/2014/main" id="{AFA3D649-32B1-40ED-88D7-E69B529D7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941888"/>
            <a:ext cx="2795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15874</TotalTime>
  <Words>149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 Light</vt:lpstr>
      <vt:lpstr>FatStack BB</vt:lpstr>
      <vt:lpstr>Arial</vt:lpstr>
      <vt:lpstr>Acquaintance</vt:lpstr>
      <vt:lpstr>Calibri</vt:lpstr>
      <vt:lpstr>Arial Narrow</vt:lpstr>
      <vt:lpstr>Default Design</vt:lpstr>
      <vt:lpstr>Big 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Brendan Petty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and Strong</dc:title>
  <dc:subject>Song Words</dc:subject>
  <dc:creator>Snack Music Productions</dc:creator>
  <cp:lastModifiedBy>Brendan Petty</cp:lastModifiedBy>
  <cp:revision>12</cp:revision>
  <dcterms:created xsi:type="dcterms:W3CDTF">2007-06-07T07:04:40Z</dcterms:created>
  <dcterms:modified xsi:type="dcterms:W3CDTF">2019-11-27T08:13:34Z</dcterms:modified>
</cp:coreProperties>
</file>