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56" r:id="rId3"/>
    <p:sldId id="257" r:id="rId4"/>
    <p:sldId id="288" r:id="rId5"/>
    <p:sldId id="297" r:id="rId6"/>
    <p:sldId id="298" r:id="rId7"/>
    <p:sldId id="299" r:id="rId8"/>
    <p:sldId id="306" r:id="rId9"/>
    <p:sldId id="303" r:id="rId10"/>
    <p:sldId id="314" r:id="rId11"/>
    <p:sldId id="316" r:id="rId12"/>
    <p:sldId id="276" r:id="rId13"/>
  </p:sldIdLst>
  <p:sldSz cx="12192000" cy="6858000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6C729-D734-4982-B891-BFFE40CF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FB0F-C436-4BE7-A0C2-7EE73F0B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8C119-D84A-4AE7-B134-C74873DB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5473-9354-434F-B92B-DA0115AEC13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773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BD49-1CBF-4097-BDF9-75C1CF61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B8E69-B29A-4806-9464-9FAB2914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37CE6-142E-498E-BCB9-3A9E752A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5B96-25F8-4D56-B0B3-2324C208AB3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3332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A3FBC-0EAE-43D7-BADB-1F3FC17F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ACD4-F821-46E4-927D-58869BD3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D94B4-1698-41B7-B79F-EA31D804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BD9BF-309D-4307-82BD-BF939F0D5EA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265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F1A32-4EBA-4232-86AD-AF2D1D41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E897-BED5-4698-A029-2DC03047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008F-E435-45BD-96BE-42F6CB1E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7D0E-0262-4AED-A727-21E397EB2DF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73327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26B4D-D5A2-424C-AC03-44EC2045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D8669-9807-4A00-A83B-CCEF4D64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A7D1-4FCC-45D3-A592-15978CC7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1FA4-2208-4ADF-910F-122EDAE7459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9627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3EBAB-C653-491E-BBDC-EB7E04A3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62EA-6C86-4F2E-906D-87B3CB4C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DA5DA-CC1E-4821-A15C-3EA9D9E6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1BEF-EDEE-475C-848D-CAA988E64C9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6561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7DA97A-E7C2-46DA-93CA-EA012593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3C2DEA-B18B-4A3B-B854-F397BDC2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D42843-210F-4C7B-A7A2-C23F9E92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19A1-EEDC-4A72-9543-4D9987B0404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8241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D3D802-CB6F-431E-B13F-FE8DFAF8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CCA794-D21B-4581-9D4E-9242FB57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F8BEE2-B7F4-4F47-8032-6C789DE5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6721-CF5A-419C-8F42-2FC2B1E57C9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9750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70BB1B-4AF1-430E-8E33-D2060058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0A0F55-294A-473F-9E87-63193511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FDEE97-6461-41F5-87F0-43247A92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6F74-55A1-4ED6-9EA6-011B9DC6FA9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20964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CF8CAD-273A-461A-808A-425E6F1E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7AF3D7-B64A-4A6C-92D9-FA99EB90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E4D1BF-33ED-41E2-BA16-F5574A39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1E44-6DE1-4079-89BE-152C76BA27F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72603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B0FA11-17FA-4DF3-9493-5A3E778F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3B051-F76F-458B-A3F4-3B25CF7A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3C8B8C-17AA-41D8-928A-6B068056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4E94-FFBF-45BE-9D6D-C591922A156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267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DE79A-AB88-459D-A0B0-5C0162A9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0B2AA-78F1-4AD5-8F4D-653FAC18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E6130-DEBA-4ADB-88AB-0C15E385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BE4F-1E86-4E20-911C-746FDE9F061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8778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C11ADC-7927-4971-9B16-8A6DC521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ED8FE5-81B8-4220-AFE4-3703B5E3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E7F3A2-70D6-4F1C-B14C-39795008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2C7D-5DC5-4E34-96B5-BF7F9340ADD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57102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5228B-6F5B-47EE-9E5F-BC090A3D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F2998-F411-4A6D-9588-A55EE340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2A3B0-707D-40D3-9579-154F553E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0972-DA8D-4C85-87A6-3B3F0787566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15072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781D7-D17D-4AA0-8C17-6F28AD4D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7696-1BB9-4584-82B4-71E30362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FF1D-E548-41E2-91E8-AA87A02D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7682-37D4-4BEF-AB14-A88B89773A2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7210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A5DD0-D6E9-42F1-8E3B-EF727F8C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FDA14-474B-46AF-897F-6F7ED137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BDFA-B603-4C67-BBEA-11437D3E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AF3B-CBE6-4BFF-BD62-52B88DCF1B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7805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ED0AF0-E46D-46D6-A8EE-808A57C8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2BD685-0EA6-4BFA-977C-548D0F03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12BBFD-099F-4E56-BA77-C74C5A42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B367E-7860-43F0-B418-F2901C2413A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111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4A0845-7EC7-460C-A8FE-CE6DFAA9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869F2C-80A3-4711-94FE-C431A7C9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5C8EF4-6480-4A51-A42A-A9C3C374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C7B7-1254-453B-9578-E45A4C025A2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9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E056FD-BDA1-4033-A0BD-3FA672F8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D3B1A4-80E5-4D79-BD3F-6D5D37C3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F7EF36-BBF5-4184-B7EE-D4F30B5B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88D94-B400-469F-B690-1296342FEF8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3413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F50F6A-B5B7-4EA2-9788-8285CA54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08AF4F-EC4C-474E-A510-BF191744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5D6199-EE7F-4A0B-AA89-8992CFE2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895C1-FD4D-4275-8900-BE19FFFA9D8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42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24AAD8-7939-4A99-B93F-929230A9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58DB1F-D28B-434B-B151-B69F5F5C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4A5F26-735E-453F-9A94-0DCFB0A5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2919C-6B85-4864-9C32-779191D198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239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BF0112-08FA-4B3A-9F21-9CF4A7A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C93801-27E3-4FCE-9A2C-B7DDBCF3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417096-C68B-4162-A3F9-6A8E57C0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1181-40F6-4FFA-9E92-CF97C2FEE48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697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E78393-892A-423C-8A78-A05DF3D732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E61F7C-8BCA-40CC-8E17-C8C1421959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82AB5-01BC-48AC-89D4-B602BDE7D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E2165-E3AC-418D-82D5-F77352773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85B8A-C390-44C2-A10A-2E4224C61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49BD03-9C4B-49B0-8E06-77ECDF7A791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C963D69F-DE78-4DE5-B3D0-D1AF43BE9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CD605E2-EA9C-4026-B8A4-84B8FA6F0E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8625A-8E6D-46F6-8ABA-009201EE3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2A82E-0A86-4608-AE27-BBCE7FC88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18F05-5743-4356-9888-63E49EF04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9E78A-07CB-43DF-BDD5-B87E91050C1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59F63FF3-C4CB-4D2B-9FE1-871FD47CE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© 2012 Snack Music Productions</a:t>
            </a:r>
          </a:p>
        </p:txBody>
      </p:sp>
      <p:pic>
        <p:nvPicPr>
          <p:cNvPr id="3075" name="Picture 8" descr="Busy Busy Busy Busy">
            <a:extLst>
              <a:ext uri="{FF2B5EF4-FFF2-40B4-BE49-F238E27FC236}">
                <a16:creationId xmlns:a16="http://schemas.microsoft.com/office/drawing/2014/main" id="{B8B9F082-E770-4D49-8DF6-AE675EE16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1317625"/>
            <a:ext cx="764698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80BE909-74C8-4F49-AA0B-5A9C79B5D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for you!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9084292-699D-406E-93EE-476544E8E236}"/>
              </a:ext>
            </a:extLst>
          </p:cNvPr>
          <p:cNvSpPr txBox="1">
            <a:spLocks noChangeArrowheads="1"/>
          </p:cNvSpPr>
          <p:nvPr/>
        </p:nvSpPr>
        <p:spPr bwMode="auto">
          <a:xfrm rot="-1241727">
            <a:off x="7599363" y="5876925"/>
            <a:ext cx="3068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TOOT TOOT!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C092EE8-A19B-4A07-AC20-791011AD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4183EB49-88B3-4F71-8EAA-F003F30D8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08275"/>
            <a:ext cx="914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Good morning,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hi there…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B009F2A-8FE7-4D79-B7B3-9CBFA77E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for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4973F02D-1862-49C4-A1BB-1F5B0E3AA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08275"/>
            <a:ext cx="914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Good morning,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hi there…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282CF8AE-39F2-4692-BCA9-E88100B5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for you!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E2C8C49-A4F6-4A74-8C0D-C8114E40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08275"/>
            <a:ext cx="914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Good morning,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hi there…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801E56FD-F89C-4C19-91C0-1BD16040B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for you!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A1DA1F6-B54A-4690-93FE-7CDC4E4B7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08275"/>
            <a:ext cx="914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Good morning,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hi there…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99551231-9654-49F9-821B-4A849A4DF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God is there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Don’t worry ‘cause he cares,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for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179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 Light</vt:lpstr>
      <vt:lpstr>Calibri</vt:lpstr>
      <vt:lpstr>Arial Narrow</vt:lpstr>
      <vt:lpstr>Arial Black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Busy Busy Busy Busy</dc:title>
  <dc:creator>Snack Music</dc:creator>
  <cp:lastModifiedBy>Brendan Petty</cp:lastModifiedBy>
  <cp:revision>12</cp:revision>
  <dcterms:created xsi:type="dcterms:W3CDTF">2010-11-30T07:25:57Z</dcterms:created>
  <dcterms:modified xsi:type="dcterms:W3CDTF">2019-11-27T08:13:18Z</dcterms:modified>
</cp:coreProperties>
</file>