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9" r:id="rId3"/>
    <p:sldId id="402" r:id="rId4"/>
    <p:sldId id="403" r:id="rId5"/>
    <p:sldId id="415" r:id="rId6"/>
    <p:sldId id="404" r:id="rId7"/>
    <p:sldId id="405" r:id="rId8"/>
    <p:sldId id="406" r:id="rId9"/>
    <p:sldId id="407" r:id="rId10"/>
    <p:sldId id="408" r:id="rId11"/>
    <p:sldId id="416" r:id="rId12"/>
    <p:sldId id="417" r:id="rId13"/>
    <p:sldId id="410" r:id="rId14"/>
    <p:sldId id="418" r:id="rId15"/>
    <p:sldId id="419" r:id="rId16"/>
    <p:sldId id="420" r:id="rId17"/>
    <p:sldId id="276" r:id="rId1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C72A"/>
    <a:srgbClr val="FFE233"/>
    <a:srgbClr val="FBB9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4660"/>
  </p:normalViewPr>
  <p:slideViewPr>
    <p:cSldViewPr>
      <p:cViewPr varScale="1">
        <p:scale>
          <a:sx n="79" d="100"/>
          <a:sy n="79" d="100"/>
        </p:scale>
        <p:origin x="132" y="57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9AD0F-2C29-4F22-88C4-DE2DB7390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7CA48-3B11-4036-9028-9D523DE14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91B08-0581-4A87-8F23-E73F64544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7A6C0-415A-45B5-91CB-BF0FF9FE0F49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06690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FF14B-6283-4DA4-83E8-A04576B72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F1B91-B88F-4F01-B098-B2E94A672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9A7C3-5040-421F-AF6A-A39271253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BE7FF-E1F7-42F2-9986-F78F7C1D639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562664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FA9AB-A78C-4B95-94F7-0F8FECF13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DC6CB-9E8A-47CB-A8C4-FCAAA38D6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7A9F8-A27D-4C2B-AE5F-A1A18176C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7C678-5F03-4521-9649-878C63FACFA3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3924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B1B75-C70F-489B-B60B-0A10A2111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72251-966A-4E0E-B4E6-2A0CA912C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F7274-5AE4-421D-AFB4-B2297E479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BA58C-E976-4831-8374-FBE39BE8C66C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3603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4BBF5-132D-454A-ABA0-D08808B15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F8506-4CA6-4159-83DE-9B4FEAA5F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AFFAC-CADB-4694-A817-9D3EB8827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E732E-C8B8-4075-87EF-CDCA1820EC1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91666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918BA4-27EC-4794-B6EE-2021141F4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A8E8616-1C8C-44CE-8B4C-9800AA783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EB613FA-1A82-4639-8843-A97D55350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C340B-66B8-4ED4-B589-554DD69C71C3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9527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2B6E0ED-FF84-4A0D-A54D-3D612496C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4762138-850B-45D8-BB9E-490514F69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5EB8E56-F6D7-4166-9EAB-0E0717CB5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148F5-05AF-4987-8E8A-973647399FDD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825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E510B07-DCC7-4BE7-B861-5F28CF559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4059ED0-2C37-45FF-BCDA-AE7BE620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871717D-137A-4DDB-A825-093BF13A4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9692D-A515-493A-BE26-4AB62BC782D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52611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6E4D3FB-DE0B-47FB-B101-03906FACC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A98ED4A-E7FB-4295-A3D1-17791DB2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D7F68FC-7B10-4E3F-A407-9E900DCAB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78925-6177-4998-8ADF-DFE892F369D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14840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94D3A74-1614-4C5B-AC92-8F88CE77D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CEF2CC2-5A30-4D1A-A3D4-3D9C745F5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3E72567-1B1E-4AC1-850A-1F4D78F43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6AEF1-17C2-4DD6-827F-C51F81C7AD32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40515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9A5572-B049-4D23-B280-E1250726D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EF34691-5D9F-4178-8EFA-CFC6AEB60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39D398-1633-4028-B77C-A74A1F22E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018B-76AB-42E4-935C-3BED66D6887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66532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325B461-DBF0-49F6-86EB-A589C47EE4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8E58F37-506B-4162-8999-663BD454AA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5D155-83EC-44CE-A36A-2A6F84A913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35E6B-21F4-4837-B77C-C3EA40ED78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60BFA-582E-4A48-8C4B-8B35AB4203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D66142-B547-4D7C-B21D-9E65B9EF424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ED197780-E74A-4E87-9980-1ED1B8E25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1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 Narrow" panose="020B0606020202030204" pitchFamily="34" charset="0"/>
              </a:rPr>
              <a:t>© 2019 Snack Music Productions</a:t>
            </a:r>
          </a:p>
        </p:txBody>
      </p:sp>
      <p:pic>
        <p:nvPicPr>
          <p:cNvPr id="2051" name="Picture 2" descr="A drawing of a face&#10;&#10;Description automatically generated">
            <a:extLst>
              <a:ext uri="{FF2B5EF4-FFF2-40B4-BE49-F238E27FC236}">
                <a16:creationId xmlns:a16="http://schemas.microsoft.com/office/drawing/2014/main" id="{CD1CD442-DB9B-4A5E-BF94-3B2E37A3D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947738"/>
            <a:ext cx="6743700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A picture containing wheel&#10;&#10;Description automatically generated">
            <a:extLst>
              <a:ext uri="{FF2B5EF4-FFF2-40B4-BE49-F238E27FC236}">
                <a16:creationId xmlns:a16="http://schemas.microsoft.com/office/drawing/2014/main" id="{477179CA-081A-4F3A-83C2-B735A090A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7850" y="4752975"/>
            <a:ext cx="2338388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 descr="A picture containing table, sitting, room&#10;&#10;Description automatically generated">
            <a:extLst>
              <a:ext uri="{FF2B5EF4-FFF2-40B4-BE49-F238E27FC236}">
                <a16:creationId xmlns:a16="http://schemas.microsoft.com/office/drawing/2014/main" id="{4514EDA5-CD41-4E09-BB14-2CC545ADE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2965450"/>
            <a:ext cx="1735137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ubtitle 2">
            <a:extLst>
              <a:ext uri="{FF2B5EF4-FFF2-40B4-BE49-F238E27FC236}">
                <a16:creationId xmlns:a16="http://schemas.microsoft.com/office/drawing/2014/main" id="{7EDA345E-B6F7-4EF4-81A7-C23DBA7EF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063" y="1311275"/>
            <a:ext cx="11953875" cy="4233863"/>
          </a:xfrm>
        </p:spPr>
        <p:txBody>
          <a:bodyPr anchor="ctr"/>
          <a:lstStyle/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000">
                <a:latin typeface="Arial Black" panose="020B0A04020102020204" pitchFamily="34" charset="0"/>
              </a:rPr>
              <a:t>He changed his plans and said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000">
                <a:latin typeface="Arial Black" panose="020B0A04020102020204" pitchFamily="34" charset="0"/>
              </a:rPr>
              <a:t>go invite everyone you find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000">
                <a:latin typeface="Arial Black" panose="020B0A04020102020204" pitchFamily="34" charset="0"/>
              </a:rPr>
              <a:t>Hungry, lonely, homeless people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000">
                <a:latin typeface="Arial Black" panose="020B0A04020102020204" pitchFamily="34" charset="0"/>
              </a:rPr>
              <a:t>The sick, the deaf, the blind</a:t>
            </a:r>
            <a:endParaRPr lang="en-US" altLang="en-US" sz="500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ubtitle 2">
            <a:extLst>
              <a:ext uri="{FF2B5EF4-FFF2-40B4-BE49-F238E27FC236}">
                <a16:creationId xmlns:a16="http://schemas.microsoft.com/office/drawing/2014/main" id="{8CE0D0B0-3C17-471C-8575-9506257D1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225" y="1311275"/>
            <a:ext cx="11131550" cy="4233863"/>
          </a:xfrm>
        </p:spPr>
        <p:txBody>
          <a:bodyPr anchor="ctr"/>
          <a:lstStyle/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>
                <a:latin typeface="Arial Black" panose="020B0A04020102020204" pitchFamily="34" charset="0"/>
              </a:rPr>
              <a:t>Everyone's invited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>
                <a:latin typeface="Arial Black" panose="020B0A04020102020204" pitchFamily="34" charset="0"/>
              </a:rPr>
              <a:t>and we're so excited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>
                <a:latin typeface="Arial Black" panose="020B0A04020102020204" pitchFamily="34" charset="0"/>
              </a:rPr>
              <a:t>Let's tell it everywhere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>
                <a:latin typeface="Arial Black" panose="020B0A04020102020204" pitchFamily="34" charset="0"/>
              </a:rPr>
              <a:t>We're all invited</a:t>
            </a:r>
          </a:p>
        </p:txBody>
      </p:sp>
      <p:pic>
        <p:nvPicPr>
          <p:cNvPr id="12291" name="Picture 2" descr="A picture containing table, sitting, room&#10;&#10;Description automatically generated">
            <a:extLst>
              <a:ext uri="{FF2B5EF4-FFF2-40B4-BE49-F238E27FC236}">
                <a16:creationId xmlns:a16="http://schemas.microsoft.com/office/drawing/2014/main" id="{277F0E00-0181-4058-8600-136D667930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813" y="3789363"/>
            <a:ext cx="1377950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>
            <a:extLst>
              <a:ext uri="{FF2B5EF4-FFF2-40B4-BE49-F238E27FC236}">
                <a16:creationId xmlns:a16="http://schemas.microsoft.com/office/drawing/2014/main" id="{6D4D705C-C01A-4638-A049-5282B7540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225" y="1311275"/>
            <a:ext cx="11131550" cy="4233863"/>
          </a:xfrm>
        </p:spPr>
        <p:txBody>
          <a:bodyPr anchor="ctr"/>
          <a:lstStyle/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>
                <a:latin typeface="Arial Black" panose="020B0A04020102020204" pitchFamily="34" charset="0"/>
              </a:rPr>
              <a:t>Everyone's invited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>
                <a:latin typeface="Arial Black" panose="020B0A04020102020204" pitchFamily="34" charset="0"/>
              </a:rPr>
              <a:t>and we're so excited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>
                <a:latin typeface="Arial Black" panose="020B0A04020102020204" pitchFamily="34" charset="0"/>
              </a:rPr>
              <a:t>Let's tell it everywhere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>
                <a:latin typeface="Arial Black" panose="020B0A04020102020204" pitchFamily="34" charset="0"/>
              </a:rPr>
              <a:t>We're all invited</a:t>
            </a:r>
          </a:p>
        </p:txBody>
      </p:sp>
      <p:pic>
        <p:nvPicPr>
          <p:cNvPr id="13315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581991F5-5E28-4CF4-962E-1109862E8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3" y="4325938"/>
            <a:ext cx="2074862" cy="243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>
            <a:extLst>
              <a:ext uri="{FF2B5EF4-FFF2-40B4-BE49-F238E27FC236}">
                <a16:creationId xmlns:a16="http://schemas.microsoft.com/office/drawing/2014/main" id="{2A34290B-B913-4057-A78A-D900DFE7E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225" y="6065838"/>
            <a:ext cx="11131550" cy="792162"/>
          </a:xfrm>
        </p:spPr>
        <p:txBody>
          <a:bodyPr anchor="ctr"/>
          <a:lstStyle/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i="1">
                <a:latin typeface="Arial Black" panose="020B0A04020102020204" pitchFamily="34" charset="0"/>
              </a:rPr>
              <a:t>Invite everyone with a high five!</a:t>
            </a:r>
            <a:endParaRPr lang="en-US" altLang="en-US" sz="2000" i="1">
              <a:latin typeface="Arial Black" panose="020B0A04020102020204" pitchFamily="34" charset="0"/>
            </a:endParaRPr>
          </a:p>
        </p:txBody>
      </p:sp>
      <p:pic>
        <p:nvPicPr>
          <p:cNvPr id="14339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9DFB0E50-0252-4753-979C-8A84386A2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713" y="4127500"/>
            <a:ext cx="1703387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A picture containing wheel&#10;&#10;Description automatically generated">
            <a:extLst>
              <a:ext uri="{FF2B5EF4-FFF2-40B4-BE49-F238E27FC236}">
                <a16:creationId xmlns:a16="http://schemas.microsoft.com/office/drawing/2014/main" id="{4C4E419F-C716-419D-B1D7-E1335B514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9813" y="4486275"/>
            <a:ext cx="1965325" cy="161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6" descr="A picture containing table, sitting, room&#10;&#10;Description automatically generated">
            <a:extLst>
              <a:ext uri="{FF2B5EF4-FFF2-40B4-BE49-F238E27FC236}">
                <a16:creationId xmlns:a16="http://schemas.microsoft.com/office/drawing/2014/main" id="{8B042E4B-2F68-499A-9097-046A77427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113" y="3559175"/>
            <a:ext cx="1243012" cy="254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9AEC3DF-E03F-4139-B342-82D5D493D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4156075"/>
            <a:ext cx="1717675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10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047AC83E-0663-4BC3-BF20-ECB81471F6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213" y="4191000"/>
            <a:ext cx="1712912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>
            <a:extLst>
              <a:ext uri="{FF2B5EF4-FFF2-40B4-BE49-F238E27FC236}">
                <a16:creationId xmlns:a16="http://schemas.microsoft.com/office/drawing/2014/main" id="{BD288ABA-F7C3-438F-AF5F-51E069D6D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225" y="1311275"/>
            <a:ext cx="11131550" cy="4233863"/>
          </a:xfrm>
        </p:spPr>
        <p:txBody>
          <a:bodyPr anchor="ctr"/>
          <a:lstStyle/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>
                <a:latin typeface="Arial Black" panose="020B0A04020102020204" pitchFamily="34" charset="0"/>
              </a:rPr>
              <a:t>Everyone's invited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>
                <a:latin typeface="Arial Black" panose="020B0A04020102020204" pitchFamily="34" charset="0"/>
              </a:rPr>
              <a:t>and we're so excited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>
                <a:latin typeface="Arial Black" panose="020B0A04020102020204" pitchFamily="34" charset="0"/>
              </a:rPr>
              <a:t>Let's tell it everywhere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>
                <a:latin typeface="Arial Black" panose="020B0A04020102020204" pitchFamily="34" charset="0"/>
              </a:rPr>
              <a:t>We're all invited</a:t>
            </a:r>
          </a:p>
        </p:txBody>
      </p:sp>
      <p:pic>
        <p:nvPicPr>
          <p:cNvPr id="15363" name="Picture 2" descr="A picture containing wheel&#10;&#10;Description automatically generated">
            <a:extLst>
              <a:ext uri="{FF2B5EF4-FFF2-40B4-BE49-F238E27FC236}">
                <a16:creationId xmlns:a16="http://schemas.microsoft.com/office/drawing/2014/main" id="{1547B09C-FBD4-485D-8E4C-520DC90118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4652963"/>
            <a:ext cx="2508250" cy="206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>
            <a:extLst>
              <a:ext uri="{FF2B5EF4-FFF2-40B4-BE49-F238E27FC236}">
                <a16:creationId xmlns:a16="http://schemas.microsoft.com/office/drawing/2014/main" id="{004BDE3B-B10F-40AF-90E6-B4D9130B5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225" y="1311275"/>
            <a:ext cx="11131550" cy="4233863"/>
          </a:xfrm>
        </p:spPr>
        <p:txBody>
          <a:bodyPr anchor="ctr"/>
          <a:lstStyle/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>
                <a:latin typeface="Arial Black" panose="020B0A04020102020204" pitchFamily="34" charset="0"/>
              </a:rPr>
              <a:t>Everyone's invited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>
                <a:latin typeface="Arial Black" panose="020B0A04020102020204" pitchFamily="34" charset="0"/>
              </a:rPr>
              <a:t>and we're so excited</a:t>
            </a:r>
          </a:p>
        </p:txBody>
      </p:sp>
      <p:pic>
        <p:nvPicPr>
          <p:cNvPr id="16387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D1CF3FB5-B774-4C4A-94E8-98448C9603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4503738"/>
            <a:ext cx="1944688" cy="209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ubtitle 2">
            <a:extLst>
              <a:ext uri="{FF2B5EF4-FFF2-40B4-BE49-F238E27FC236}">
                <a16:creationId xmlns:a16="http://schemas.microsoft.com/office/drawing/2014/main" id="{B09BDF3C-A8B2-4B7C-A2D6-2F173652D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225" y="1311275"/>
            <a:ext cx="11131550" cy="4233863"/>
          </a:xfrm>
        </p:spPr>
        <p:txBody>
          <a:bodyPr anchor="ctr"/>
          <a:lstStyle/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>
                <a:latin typeface="Arial Black" panose="020B0A04020102020204" pitchFamily="34" charset="0"/>
              </a:rPr>
              <a:t>Let's </a:t>
            </a:r>
            <a:r>
              <a:rPr lang="en-AU" altLang="en-US" sz="5400">
                <a:solidFill>
                  <a:schemeClr val="bg1"/>
                </a:solidFill>
                <a:latin typeface="Arial Black" panose="020B0A04020102020204" pitchFamily="34" charset="0"/>
              </a:rPr>
              <a:t>tell it </a:t>
            </a:r>
            <a:r>
              <a:rPr lang="en-AU" altLang="en-US" sz="5400">
                <a:latin typeface="Arial Black" panose="020B0A04020102020204" pitchFamily="34" charset="0"/>
              </a:rPr>
              <a:t>everywhere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>
                <a:latin typeface="Arial Black" panose="020B0A04020102020204" pitchFamily="34" charset="0"/>
              </a:rPr>
              <a:t>We're all invited</a:t>
            </a:r>
          </a:p>
        </p:txBody>
      </p:sp>
      <p:pic>
        <p:nvPicPr>
          <p:cNvPr id="17411" name="Picture 2" descr="A picture containing wheel&#10;&#10;Description automatically generated">
            <a:extLst>
              <a:ext uri="{FF2B5EF4-FFF2-40B4-BE49-F238E27FC236}">
                <a16:creationId xmlns:a16="http://schemas.microsoft.com/office/drawing/2014/main" id="{7DEFE7C6-A020-457C-ADDB-E36D639F49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7688" y="4710113"/>
            <a:ext cx="2338387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3" descr="A picture containing table, sitting, room&#10;&#10;Description automatically generated">
            <a:extLst>
              <a:ext uri="{FF2B5EF4-FFF2-40B4-BE49-F238E27FC236}">
                <a16:creationId xmlns:a16="http://schemas.microsoft.com/office/drawing/2014/main" id="{DE9EDD19-1792-4132-A238-452E22FEC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3546475"/>
            <a:ext cx="1508125" cy="308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140498C-5999-420C-BDC4-B20D8C82E5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4503738"/>
            <a:ext cx="1944688" cy="209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6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76A31BC9-30BC-4618-BEB7-328455A548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575" y="4519613"/>
            <a:ext cx="1800225" cy="211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F1A2D64-9E62-45D3-872B-382FC9828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688" y="4637088"/>
            <a:ext cx="1768475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0BE6F7E-D1DE-41AF-B4BB-7379C46B4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211888"/>
            <a:ext cx="91440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 Narrow" panose="020B0606020202030204" pitchFamily="34" charset="0"/>
              </a:rPr>
              <a:t>Snack Music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 Narrow" panose="020B0606020202030204" pitchFamily="34" charset="0"/>
              </a:rPr>
              <a:t>Images by Matt Albertus courtesy of Scripture Union Victoria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>
            <a:extLst>
              <a:ext uri="{FF2B5EF4-FFF2-40B4-BE49-F238E27FC236}">
                <a16:creationId xmlns:a16="http://schemas.microsoft.com/office/drawing/2014/main" id="{14C712F4-FD14-43B0-9F72-C4248D645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225" y="1311275"/>
            <a:ext cx="11131550" cy="4233863"/>
          </a:xfrm>
        </p:spPr>
        <p:txBody>
          <a:bodyPr anchor="ctr"/>
          <a:lstStyle/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 dirty="0">
                <a:latin typeface="Arial Black" panose="020B0A04020102020204" pitchFamily="34" charset="0"/>
              </a:rPr>
              <a:t>Everyone's invited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 dirty="0">
                <a:latin typeface="Arial Black" panose="020B0A04020102020204" pitchFamily="34" charset="0"/>
              </a:rPr>
              <a:t>and we're so excited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 dirty="0">
                <a:latin typeface="Arial Black" panose="020B0A04020102020204" pitchFamily="34" charset="0"/>
              </a:rPr>
              <a:t>Let's tell it everywhere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 dirty="0">
                <a:latin typeface="Arial Black" panose="020B0A04020102020204" pitchFamily="34" charset="0"/>
              </a:rPr>
              <a:t>We’re all invited</a:t>
            </a:r>
            <a:endParaRPr lang="en-US" altLang="en-US" sz="5400" dirty="0">
              <a:latin typeface="Arial Black" panose="020B0A04020102020204" pitchFamily="34" charset="0"/>
            </a:endParaRPr>
          </a:p>
        </p:txBody>
      </p:sp>
      <p:pic>
        <p:nvPicPr>
          <p:cNvPr id="3075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1FE73DC-5FC5-4D67-8842-1E27BD83D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1988" y="4397375"/>
            <a:ext cx="1952625" cy="229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>
            <a:extLst>
              <a:ext uri="{FF2B5EF4-FFF2-40B4-BE49-F238E27FC236}">
                <a16:creationId xmlns:a16="http://schemas.microsoft.com/office/drawing/2014/main" id="{A806815F-0F9C-476C-B3D0-B4B561882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225" y="1311275"/>
            <a:ext cx="11131550" cy="4233863"/>
          </a:xfrm>
        </p:spPr>
        <p:txBody>
          <a:bodyPr anchor="ctr"/>
          <a:lstStyle/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>
                <a:latin typeface="Arial Black" panose="020B0A04020102020204" pitchFamily="34" charset="0"/>
              </a:rPr>
              <a:t>Jesus tells a story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>
                <a:latin typeface="Arial Black" panose="020B0A04020102020204" pitchFamily="34" charset="0"/>
              </a:rPr>
              <a:t>about a certain man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>
                <a:latin typeface="Arial Black" panose="020B0A04020102020204" pitchFamily="34" charset="0"/>
              </a:rPr>
              <a:t>This guy could throw a party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>
                <a:latin typeface="Arial Black" panose="020B0A04020102020204" pitchFamily="34" charset="0"/>
              </a:rPr>
              <a:t>the best in all the land</a:t>
            </a:r>
            <a:endParaRPr lang="en-US" altLang="en-US" sz="540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2">
            <a:extLst>
              <a:ext uri="{FF2B5EF4-FFF2-40B4-BE49-F238E27FC236}">
                <a16:creationId xmlns:a16="http://schemas.microsoft.com/office/drawing/2014/main" id="{6C8B7349-C82A-4DBF-B906-F4D186B77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11275"/>
            <a:ext cx="12192000" cy="4233863"/>
          </a:xfrm>
        </p:spPr>
        <p:txBody>
          <a:bodyPr anchor="ctr"/>
          <a:lstStyle/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>
                <a:latin typeface="Arial Black" panose="020B0A04020102020204" pitchFamily="34" charset="0"/>
              </a:rPr>
              <a:t>This certain man was ready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>
                <a:latin typeface="Arial Black" panose="020B0A04020102020204" pitchFamily="34" charset="0"/>
              </a:rPr>
              <a:t>to get the party started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>
                <a:latin typeface="Arial Black" panose="020B0A04020102020204" pitchFamily="34" charset="0"/>
              </a:rPr>
              <a:t>He gave invites to his servant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>
                <a:latin typeface="Arial Black" panose="020B0A04020102020204" pitchFamily="34" charset="0"/>
              </a:rPr>
              <a:t>Who excitedly departed</a:t>
            </a:r>
            <a:endParaRPr lang="en-US" altLang="en-US" sz="540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>
            <a:extLst>
              <a:ext uri="{FF2B5EF4-FFF2-40B4-BE49-F238E27FC236}">
                <a16:creationId xmlns:a16="http://schemas.microsoft.com/office/drawing/2014/main" id="{5CBE4860-3158-496D-A323-0203BBA24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225" y="1311275"/>
            <a:ext cx="11131550" cy="4233863"/>
          </a:xfrm>
        </p:spPr>
        <p:txBody>
          <a:bodyPr anchor="ctr"/>
          <a:lstStyle/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 dirty="0">
                <a:latin typeface="Arial Black" panose="020B0A04020102020204" pitchFamily="34" charset="0"/>
              </a:rPr>
              <a:t>Everyone's invited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 dirty="0">
                <a:latin typeface="Arial Black" panose="020B0A04020102020204" pitchFamily="34" charset="0"/>
              </a:rPr>
              <a:t>and we're so excited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 dirty="0">
                <a:latin typeface="Arial Black" panose="020B0A04020102020204" pitchFamily="34" charset="0"/>
              </a:rPr>
              <a:t>Let's tell it everywhere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 dirty="0">
                <a:latin typeface="Arial Black" panose="020B0A04020102020204" pitchFamily="34" charset="0"/>
              </a:rPr>
              <a:t>We're all invited</a:t>
            </a:r>
          </a:p>
        </p:txBody>
      </p:sp>
      <p:pic>
        <p:nvPicPr>
          <p:cNvPr id="6147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C60A0F0F-629B-4F40-B68A-48DC0859E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1988" y="4217988"/>
            <a:ext cx="2447925" cy="264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>
            <a:extLst>
              <a:ext uri="{FF2B5EF4-FFF2-40B4-BE49-F238E27FC236}">
                <a16:creationId xmlns:a16="http://schemas.microsoft.com/office/drawing/2014/main" id="{66AF01DE-19F5-42A5-995B-CC41351A8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225" y="1311275"/>
            <a:ext cx="11131550" cy="4233863"/>
          </a:xfrm>
        </p:spPr>
        <p:txBody>
          <a:bodyPr anchor="ctr"/>
          <a:lstStyle/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 dirty="0">
                <a:latin typeface="Arial Black" panose="020B0A04020102020204" pitchFamily="34" charset="0"/>
              </a:rPr>
              <a:t>Everyone's invited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 dirty="0">
                <a:latin typeface="Arial Black" panose="020B0A04020102020204" pitchFamily="34" charset="0"/>
              </a:rPr>
              <a:t>and we're so excited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 dirty="0">
                <a:latin typeface="Arial Black" panose="020B0A04020102020204" pitchFamily="34" charset="0"/>
              </a:rPr>
              <a:t>Let's tell it everywhere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 dirty="0">
                <a:latin typeface="Arial Black" panose="020B0A04020102020204" pitchFamily="34" charset="0"/>
              </a:rPr>
              <a:t>We're all invited</a:t>
            </a:r>
          </a:p>
        </p:txBody>
      </p:sp>
      <p:pic>
        <p:nvPicPr>
          <p:cNvPr id="7171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F4F64460-AAC6-42AF-AE48-E09545288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4652963"/>
            <a:ext cx="1908175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title 2">
            <a:extLst>
              <a:ext uri="{FF2B5EF4-FFF2-40B4-BE49-F238E27FC236}">
                <a16:creationId xmlns:a16="http://schemas.microsoft.com/office/drawing/2014/main" id="{E45CE59D-9933-4546-99D7-56310A86D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8" y="1311275"/>
            <a:ext cx="11807825" cy="4233863"/>
          </a:xfrm>
        </p:spPr>
        <p:txBody>
          <a:bodyPr anchor="ctr"/>
          <a:lstStyle/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>
                <a:latin typeface="Arial Black" panose="020B0A04020102020204" pitchFamily="34" charset="0"/>
              </a:rPr>
              <a:t>People got their invites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>
                <a:latin typeface="Arial Black" panose="020B0A04020102020204" pitchFamily="34" charset="0"/>
              </a:rPr>
              <a:t>RSVPs came back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>
                <a:latin typeface="Arial Black" panose="020B0A04020102020204" pitchFamily="34" charset="0"/>
              </a:rPr>
              <a:t>Not one of them could make it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>
                <a:latin typeface="Arial Black" panose="020B0A04020102020204" pitchFamily="34" charset="0"/>
              </a:rPr>
              <a:t>not even Bruce the yak</a:t>
            </a:r>
            <a:endParaRPr lang="en-US" altLang="en-US" sz="540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ubtitle 2">
            <a:extLst>
              <a:ext uri="{FF2B5EF4-FFF2-40B4-BE49-F238E27FC236}">
                <a16:creationId xmlns:a16="http://schemas.microsoft.com/office/drawing/2014/main" id="{6F184A07-2392-47C9-9145-FE23C9D60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063" y="1311275"/>
            <a:ext cx="11953875" cy="4233863"/>
          </a:xfrm>
        </p:spPr>
        <p:txBody>
          <a:bodyPr anchor="ctr"/>
          <a:lstStyle/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>
                <a:latin typeface="Arial Black" panose="020B0A04020102020204" pitchFamily="34" charset="0"/>
              </a:rPr>
              <a:t>They all had excuses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>
                <a:latin typeface="Arial Black" panose="020B0A04020102020204" pitchFamily="34" charset="0"/>
              </a:rPr>
              <a:t>They all had things to do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>
                <a:latin typeface="Arial Black" panose="020B0A04020102020204" pitchFamily="34" charset="0"/>
              </a:rPr>
              <a:t>Just got married,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>
                <a:latin typeface="Arial Black" panose="020B0A04020102020204" pitchFamily="34" charset="0"/>
              </a:rPr>
              <a:t>bought some land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5400">
                <a:latin typeface="Arial Black" panose="020B0A04020102020204" pitchFamily="34" charset="0"/>
              </a:rPr>
              <a:t>and new animals too</a:t>
            </a:r>
            <a:endParaRPr lang="en-US" altLang="en-US" sz="540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ubtitle 2">
            <a:extLst>
              <a:ext uri="{FF2B5EF4-FFF2-40B4-BE49-F238E27FC236}">
                <a16:creationId xmlns:a16="http://schemas.microsoft.com/office/drawing/2014/main" id="{FD626B0C-CA6B-4101-9EF1-FDD062D7A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8" y="1311275"/>
            <a:ext cx="11807825" cy="4233863"/>
          </a:xfrm>
        </p:spPr>
        <p:txBody>
          <a:bodyPr anchor="ctr"/>
          <a:lstStyle/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4800">
                <a:latin typeface="Arial Black" panose="020B0A04020102020204" pitchFamily="34" charset="0"/>
              </a:rPr>
              <a:t>The servant came back</a:t>
            </a:r>
            <a:br>
              <a:rPr lang="en-AU" altLang="en-US" sz="4800">
                <a:latin typeface="Arial Black" panose="020B0A04020102020204" pitchFamily="34" charset="0"/>
              </a:rPr>
            </a:br>
            <a:r>
              <a:rPr lang="en-AU" altLang="en-US" sz="4800">
                <a:latin typeface="Arial Black" panose="020B0A04020102020204" pitchFamily="34" charset="0"/>
              </a:rPr>
              <a:t>with the news</a:t>
            </a:r>
            <a:br>
              <a:rPr lang="en-AU" altLang="en-US" sz="4800">
                <a:latin typeface="Arial Black" panose="020B0A04020102020204" pitchFamily="34" charset="0"/>
              </a:rPr>
            </a:br>
            <a:r>
              <a:rPr lang="en-AU" altLang="en-US" sz="4800">
                <a:latin typeface="Arial Black" panose="020B0A04020102020204" pitchFamily="34" charset="0"/>
              </a:rPr>
              <a:t>that nobody would come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AU" altLang="en-US" sz="4800" i="1">
                <a:latin typeface="Arial Black" panose="020B0A04020102020204" pitchFamily="34" charset="0"/>
              </a:rPr>
              <a:t>That makes me mad!</a:t>
            </a:r>
            <a:br>
              <a:rPr lang="en-AU" altLang="en-US" sz="4800">
                <a:latin typeface="Arial Black" panose="020B0A04020102020204" pitchFamily="34" charset="0"/>
              </a:rPr>
            </a:br>
            <a:r>
              <a:rPr lang="en-AU" altLang="en-US" sz="4800">
                <a:latin typeface="Arial Black" panose="020B0A04020102020204" pitchFamily="34" charset="0"/>
              </a:rPr>
              <a:t>the master said</a:t>
            </a:r>
            <a:br>
              <a:rPr lang="en-AU" altLang="en-US" sz="4800">
                <a:latin typeface="Arial Black" panose="020B0A04020102020204" pitchFamily="34" charset="0"/>
              </a:rPr>
            </a:br>
            <a:r>
              <a:rPr lang="en-AU" altLang="en-US" sz="4800" i="1">
                <a:latin typeface="Arial Black" panose="020B0A04020102020204" pitchFamily="34" charset="0"/>
              </a:rPr>
              <a:t>Let's think - what can be done?</a:t>
            </a:r>
            <a:endParaRPr lang="en-US" altLang="en-US" sz="4800" i="1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249</Words>
  <Application>Microsoft Office PowerPoint</Application>
  <PresentationFormat>Widescreen</PresentationFormat>
  <Paragraphs>55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Arial Narrow</vt:lpstr>
      <vt:lpstr>Calibri</vt:lpstr>
      <vt:lpstr>Calibri Light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Snack Music Productions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Thank You God For Loving Me</dc:title>
  <dc:creator>Snack Music</dc:creator>
  <cp:lastModifiedBy>Brendan</cp:lastModifiedBy>
  <cp:revision>13</cp:revision>
  <dcterms:created xsi:type="dcterms:W3CDTF">2010-11-30T07:25:57Z</dcterms:created>
  <dcterms:modified xsi:type="dcterms:W3CDTF">2019-12-05T00:33:48Z</dcterms:modified>
</cp:coreProperties>
</file>