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71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embeddedFontLst>
    <p:embeddedFont>
      <p:font typeface="Aftermath BRK" panose="020B0604020202020204" pitchFamily="2" charset="0"/>
      <p:regular r:id="rId15"/>
    </p:embeddedFont>
    <p:embeddedFont>
      <p:font typeface="Arial Black" panose="020B0A04020102020204" pitchFamily="34" charset="0"/>
      <p:regular r:id="rId16"/>
      <p:bold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DB22B-D5C8-451D-938A-9F3F60CC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DCC0-C5C9-445E-9341-76E498EA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395A4-0B40-4950-8AE2-BC95A030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C7BE8-935C-406F-A32E-21B358D15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56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C4FE-B6A5-4084-9566-15433FB8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32883-CA8B-4469-B207-F1C94816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F3AB-9386-499A-9FCB-519B7239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D3EB-AB9E-4A86-9455-3B5AB097A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7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8BC41-0B21-4A6A-88B1-EDFA466D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06E75-E354-4ACE-B5A6-51794A8A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4D3CC-6AE2-4885-828D-FFDE4F7D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93DD-08EB-4624-824C-C071802DD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7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6089E-8871-4CED-AD24-6476B348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2E411-C8BB-487E-838F-ECC4BF6A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B8904-CD01-44FC-B872-9D735CCA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C46D-F67C-4A21-8AD1-A2C28C4D19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0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9AFC4-816B-4333-8978-2D79355D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C25D3-ADCA-48AB-89C7-574D003A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9CE00-47B7-4885-A01B-7A2E3733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E1878-2EEA-4C18-95F2-A24CE76E4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2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05F14-0EA0-42ED-928C-36E0782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EC87-9CF7-4A06-91B9-E21F99C12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85564-A378-4D28-B833-EF2996E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B6B1-184F-411E-B080-BF9A2085D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79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DA0D40-E2F0-4989-B430-82A1359C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272723-D20B-4825-AC9B-298A7EA4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2B600F-9BDC-4912-9C2A-A66304B5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04E6-3416-4FBA-8626-2B7D11B4F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63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11B8D6-8E65-4268-B80F-087CA68E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1A51D9-076A-4093-8378-CDA0A7F1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74D21F-749D-4B4F-A512-DC036402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8879-AA67-4284-ADCC-829D298602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61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61F4CA-14EC-48CC-B609-A628830B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104628-3910-4CB3-908E-DE7C63B7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10A435-3863-4352-AFE6-F057A47A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6048-63D3-49D5-8367-18961FE63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65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6AEE1E-E868-4977-A546-7B9C3763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B860B9-2747-4FD8-9FE1-F5AA9E27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D13C3F-07A4-4D01-81E0-86B822C0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4C91-D63A-4952-8ACA-CC215BB18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EA122D-4150-4526-A748-152A80CD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E4879B-AA22-4A74-8410-23594674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695C3A-BD16-4300-8456-732896FD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E895-1FF1-4398-BDB7-A7D092558F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12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6A92D2-8979-4169-8051-26C9E868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95FB84-19DC-49BC-9770-C2CDD872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D2E956-03EA-4E3D-B7D2-8C62AFE6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3996-314C-43A1-B33A-5F185BBE3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63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ACDD42-74A9-4D44-85A6-F3E66FB6BF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BC7CA4-41C4-45D5-ACCB-0DC7FAE924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69DC-4E5D-4F8A-BEC0-43041ADBC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536B8-D89F-4244-AEB8-E8E94C118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5F23-A56D-4ABD-87C0-91C33318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C340D-A878-4BE8-9CFA-14657ADF5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CCB130-37BE-48E2-AEAF-009929F4D3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7850" y="476250"/>
            <a:ext cx="8458200" cy="3890963"/>
          </a:xfrm>
        </p:spPr>
        <p:txBody>
          <a:bodyPr anchor="ctr"/>
          <a:lstStyle/>
          <a:p>
            <a:r>
              <a:rPr lang="en-US" altLang="en-US" sz="12500">
                <a:latin typeface="Aftermath BRK" pitchFamily="2" charset="0"/>
              </a:rPr>
              <a:t> </a:t>
            </a:r>
          </a:p>
        </p:txBody>
      </p:sp>
      <p:grpSp>
        <p:nvGrpSpPr>
          <p:cNvPr id="3075" name="Group 12">
            <a:extLst>
              <a:ext uri="{FF2B5EF4-FFF2-40B4-BE49-F238E27FC236}">
                <a16:creationId xmlns:a16="http://schemas.microsoft.com/office/drawing/2014/main" id="{CA47E664-CDB9-463F-A9DA-E331D3F129D3}"/>
              </a:ext>
            </a:extLst>
          </p:cNvPr>
          <p:cNvGrpSpPr>
            <a:grpSpLocks/>
          </p:cNvGrpSpPr>
          <p:nvPr/>
        </p:nvGrpSpPr>
        <p:grpSpPr bwMode="auto">
          <a:xfrm>
            <a:off x="2338388" y="4051300"/>
            <a:ext cx="3619500" cy="1966913"/>
            <a:chOff x="513" y="2552"/>
            <a:chExt cx="2280" cy="1239"/>
          </a:xfrm>
        </p:grpSpPr>
        <p:pic>
          <p:nvPicPr>
            <p:cNvPr id="3081" name="Picture 11" descr="chickenbackground">
              <a:extLst>
                <a:ext uri="{FF2B5EF4-FFF2-40B4-BE49-F238E27FC236}">
                  <a16:creationId xmlns:a16="http://schemas.microsoft.com/office/drawing/2014/main" id="{443C1B00-77A1-48BF-AE62-468BAB787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2552"/>
              <a:ext cx="228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6" descr="istockphoto_485380_sleep_chicken_vector">
              <a:extLst>
                <a:ext uri="{FF2B5EF4-FFF2-40B4-BE49-F238E27FC236}">
                  <a16:creationId xmlns:a16="http://schemas.microsoft.com/office/drawing/2014/main" id="{00924B0B-44B1-4387-81BF-39D69153A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68"/>
              <a:ext cx="2268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7" descr="godmadethechickens">
            <a:extLst>
              <a:ext uri="{FF2B5EF4-FFF2-40B4-BE49-F238E27FC236}">
                <a16:creationId xmlns:a16="http://schemas.microsoft.com/office/drawing/2014/main" id="{9260CCB9-C535-4DD1-A474-1244C18C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944563"/>
            <a:ext cx="6769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13">
            <a:extLst>
              <a:ext uri="{FF2B5EF4-FFF2-40B4-BE49-F238E27FC236}">
                <a16:creationId xmlns:a16="http://schemas.microsoft.com/office/drawing/2014/main" id="{1FCB30BB-96E8-476B-B9F4-DD9D37BEE138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4076700"/>
            <a:ext cx="3619500" cy="1966913"/>
            <a:chOff x="513" y="2552"/>
            <a:chExt cx="2280" cy="1239"/>
          </a:xfrm>
        </p:grpSpPr>
        <p:pic>
          <p:nvPicPr>
            <p:cNvPr id="3079" name="Picture 14" descr="chickenbackground">
              <a:extLst>
                <a:ext uri="{FF2B5EF4-FFF2-40B4-BE49-F238E27FC236}">
                  <a16:creationId xmlns:a16="http://schemas.microsoft.com/office/drawing/2014/main" id="{DD2662CE-20D3-4784-96DF-31019C8F2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2552"/>
              <a:ext cx="228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5" descr="istockphoto_485380_sleep_chicken_vector">
              <a:extLst>
                <a:ext uri="{FF2B5EF4-FFF2-40B4-BE49-F238E27FC236}">
                  <a16:creationId xmlns:a16="http://schemas.microsoft.com/office/drawing/2014/main" id="{1D4A1B66-0185-45A5-B998-45E2DDE5A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68"/>
              <a:ext cx="2268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16">
            <a:extLst>
              <a:ext uri="{FF2B5EF4-FFF2-40B4-BE49-F238E27FC236}">
                <a16:creationId xmlns:a16="http://schemas.microsoft.com/office/drawing/2014/main" id="{FD238FAD-7BB6-4CA1-8E8E-6A9C23EB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© 2006 Snack Music Productions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7F79DF-9AD3-4AEC-880D-C26FBD6D0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5256213"/>
          </a:xfrm>
        </p:spPr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Everything created,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 said was good,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God’s a very clever fellow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made us too!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A037425-2996-43ED-9FE9-3024B18C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5256213"/>
          </a:xfrm>
        </p:spPr>
        <p:txBody>
          <a:bodyPr/>
          <a:lstStyle/>
          <a:p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 loves me and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loves you too!</a:t>
            </a:r>
            <a:br>
              <a:rPr lang="en-US" altLang="en-US">
                <a:latin typeface="Arial Black" panose="020B0A04020102020204" pitchFamily="34" charset="0"/>
              </a:rPr>
            </a:b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made a world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full of things,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to see and to do,</a:t>
            </a:r>
            <a:br>
              <a:rPr lang="en-US" altLang="en-US">
                <a:latin typeface="Arial Black" panose="020B0A04020102020204" pitchFamily="34" charset="0"/>
              </a:rPr>
            </a:br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279C0EB-B37F-402F-AAD4-51AD91920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5256213"/>
          </a:xfrm>
        </p:spPr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Everything created,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 said was good,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God’s a very clever fellow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made us too!</a:t>
            </a:r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380FDCDB-AD21-4AE8-B775-EA4613C738B1}"/>
              </a:ext>
            </a:extLst>
          </p:cNvPr>
          <p:cNvGrpSpPr>
            <a:grpSpLocks/>
          </p:cNvGrpSpPr>
          <p:nvPr/>
        </p:nvGrpSpPr>
        <p:grpSpPr bwMode="auto">
          <a:xfrm>
            <a:off x="1055688" y="4365625"/>
            <a:ext cx="3619500" cy="1966913"/>
            <a:chOff x="513" y="2552"/>
            <a:chExt cx="2280" cy="1239"/>
          </a:xfrm>
        </p:grpSpPr>
        <p:pic>
          <p:nvPicPr>
            <p:cNvPr id="14340" name="Picture 4" descr="chickenbackground">
              <a:extLst>
                <a:ext uri="{FF2B5EF4-FFF2-40B4-BE49-F238E27FC236}">
                  <a16:creationId xmlns:a16="http://schemas.microsoft.com/office/drawing/2014/main" id="{B86E923D-ECBA-471A-9D2F-AE2662822B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2552"/>
              <a:ext cx="228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5" descr="istockphoto_485380_sleep_chicken_vector">
              <a:extLst>
                <a:ext uri="{FF2B5EF4-FFF2-40B4-BE49-F238E27FC236}">
                  <a16:creationId xmlns:a16="http://schemas.microsoft.com/office/drawing/2014/main" id="{A336DF79-CEAE-4502-9129-FEA139B0F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68"/>
              <a:ext cx="2268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CBA929A-DFDE-4016-81F4-C5363CBC8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5256213"/>
          </a:xfrm>
        </p:spPr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B5554461-8886-48A2-8FDF-AFD5F5F07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Snack Music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E251CEA8-9F5A-408B-8943-2CF8FE1C1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92417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altLang="en-US"/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55DC9E34-2568-4510-A2B5-8F808244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355725"/>
            <a:ext cx="7974012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</a:rPr>
              <a:t>God made the chickens,</a:t>
            </a:r>
          </a:p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</a:rPr>
              <a:t>God made the bees,</a:t>
            </a:r>
          </a:p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</a:rPr>
              <a:t>He made all the colours,</a:t>
            </a:r>
          </a:p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</a:rPr>
              <a:t>La dee da da dee</a:t>
            </a:r>
          </a:p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</a:rPr>
              <a:t>Because…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F658269-732E-41BA-9A19-46DA9941F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5256213"/>
          </a:xfrm>
        </p:spPr>
        <p:txBody>
          <a:bodyPr/>
          <a:lstStyle/>
          <a:p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 loves me and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loves you too!</a:t>
            </a:r>
            <a:br>
              <a:rPr lang="en-US" altLang="en-US">
                <a:latin typeface="Arial Black" panose="020B0A04020102020204" pitchFamily="34" charset="0"/>
              </a:rPr>
            </a:b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made a world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full of things,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to see and to do,</a:t>
            </a:r>
            <a:br>
              <a:rPr lang="en-US" altLang="en-US">
                <a:latin typeface="Arial Black" panose="020B0A04020102020204" pitchFamily="34" charset="0"/>
              </a:rPr>
            </a:br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D885267-0030-4115-A39E-1D24E8211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5256213"/>
          </a:xfrm>
        </p:spPr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Everything created,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 said was good,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God’s a very clever fellow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made us too!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DBA8F84F-C696-4215-B3B0-A250326F6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92417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C5C7707-8EE2-4F8A-85C8-8FAC1B18A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55725"/>
            <a:ext cx="91948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400">
                <a:latin typeface="Arial Black" panose="020B0A04020102020204" pitchFamily="34" charset="0"/>
              </a:rPr>
              <a:t>God made the mountains,</a:t>
            </a:r>
          </a:p>
          <a:p>
            <a:pPr algn="ctr" eaLnBrk="1" hangingPunct="1"/>
            <a:r>
              <a:rPr lang="en-AU" altLang="en-US" sz="4400">
                <a:latin typeface="Arial Black" panose="020B0A04020102020204" pitchFamily="34" charset="0"/>
              </a:rPr>
              <a:t>God made the fleas,</a:t>
            </a:r>
          </a:p>
          <a:p>
            <a:pPr algn="ctr" eaLnBrk="1" hangingPunct="1"/>
            <a:r>
              <a:rPr lang="en-AU" altLang="en-US" sz="4400">
                <a:latin typeface="Arial Black" panose="020B0A04020102020204" pitchFamily="34" charset="0"/>
              </a:rPr>
              <a:t>He made all the rainbows,</a:t>
            </a:r>
          </a:p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</a:rPr>
              <a:t>La dee da da dee</a:t>
            </a:r>
          </a:p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</a:rPr>
              <a:t>Because…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622EA80-2ABC-494C-9E01-6A7911FF9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5256213"/>
          </a:xfrm>
        </p:spPr>
        <p:txBody>
          <a:bodyPr/>
          <a:lstStyle/>
          <a:p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 loves me and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loves you too!</a:t>
            </a:r>
            <a:br>
              <a:rPr lang="en-US" altLang="en-US">
                <a:latin typeface="Arial Black" panose="020B0A04020102020204" pitchFamily="34" charset="0"/>
              </a:rPr>
            </a:b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made a world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full of things,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to see and to do,</a:t>
            </a:r>
            <a:br>
              <a:rPr lang="en-US" altLang="en-US">
                <a:latin typeface="Arial Black" panose="020B0A04020102020204" pitchFamily="34" charset="0"/>
              </a:rPr>
            </a:br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7726CC5-CCF2-461A-938A-604BB9551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5256213"/>
          </a:xfrm>
        </p:spPr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Everything created,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 said was good,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God’s a very clever fellow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made us too!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739EABFB-C789-46D9-B594-95F85743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92417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AU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01AEC56-2029-4B1D-8654-F434DC05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55725"/>
            <a:ext cx="91948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AU" altLang="en-US" sz="4400">
                <a:latin typeface="Arial Black" panose="020B0A04020102020204" pitchFamily="34" charset="0"/>
              </a:rPr>
              <a:t>God made the emus,</a:t>
            </a:r>
          </a:p>
          <a:p>
            <a:pPr algn="ctr" eaLnBrk="1" hangingPunct="1"/>
            <a:r>
              <a:rPr lang="en-AU" altLang="en-US" sz="4400">
                <a:latin typeface="Arial Black" panose="020B0A04020102020204" pitchFamily="34" charset="0"/>
              </a:rPr>
              <a:t>God made chimpanzees,</a:t>
            </a:r>
          </a:p>
          <a:p>
            <a:pPr algn="ctr" eaLnBrk="1" hangingPunct="1"/>
            <a:r>
              <a:rPr lang="en-AU" altLang="en-US" sz="4400">
                <a:latin typeface="Arial Black" panose="020B0A04020102020204" pitchFamily="34" charset="0"/>
              </a:rPr>
              <a:t>He made all creation,</a:t>
            </a:r>
          </a:p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</a:rPr>
              <a:t>La dee da da dee</a:t>
            </a:r>
          </a:p>
          <a:p>
            <a:pPr algn="ctr" eaLnBrk="1" hangingPunct="1"/>
            <a:r>
              <a:rPr lang="en-US" altLang="en-US" sz="4400">
                <a:latin typeface="Arial Black" panose="020B0A04020102020204" pitchFamily="34" charset="0"/>
              </a:rPr>
              <a:t>Because…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66"/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50771F3-8B11-41D0-9689-1F4443C68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5256213"/>
          </a:xfrm>
        </p:spPr>
        <p:txBody>
          <a:bodyPr/>
          <a:lstStyle/>
          <a:p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God loves me and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loves you too!</a:t>
            </a:r>
            <a:br>
              <a:rPr lang="en-US" altLang="en-US">
                <a:latin typeface="Arial Black" panose="020B0A04020102020204" pitchFamily="34" charset="0"/>
              </a:rPr>
            </a:b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He made a world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full of things, </a:t>
            </a:r>
            <a:br>
              <a:rPr lang="en-US" altLang="en-US">
                <a:latin typeface="Arial Black" panose="020B0A04020102020204" pitchFamily="34" charset="0"/>
              </a:rPr>
            </a:br>
            <a:r>
              <a:rPr lang="en-US" altLang="en-US">
                <a:latin typeface="Arial Black" panose="020B0A04020102020204" pitchFamily="34" charset="0"/>
              </a:rPr>
              <a:t>to see and to do,</a:t>
            </a:r>
            <a:br>
              <a:rPr lang="en-US" altLang="en-US">
                <a:latin typeface="Arial Black" panose="020B0A04020102020204" pitchFamily="34" charset="0"/>
              </a:rPr>
            </a:br>
            <a:endParaRPr lang="en-US" altLang="en-US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280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Black</vt:lpstr>
      <vt:lpstr>Calibri Light</vt:lpstr>
      <vt:lpstr>Calibri</vt:lpstr>
      <vt:lpstr>Arial</vt:lpstr>
      <vt:lpstr>Aftermath BRK</vt:lpstr>
      <vt:lpstr>Arial Narrow</vt:lpstr>
      <vt:lpstr>Default Design</vt:lpstr>
      <vt:lpstr> </vt:lpstr>
      <vt:lpstr>PowerPoint Presentation</vt:lpstr>
      <vt:lpstr> God loves me and He loves you too!  He made a world full of things,  to see and to do, </vt:lpstr>
      <vt:lpstr>Everything created,  God said was good, God’s a very clever fellow He made us too!</vt:lpstr>
      <vt:lpstr>PowerPoint Presentation</vt:lpstr>
      <vt:lpstr> God loves me and He loves you too!  He made a world full of things,  to see and to do, </vt:lpstr>
      <vt:lpstr>Everything created,  God said was good, God’s a very clever fellow He made us too!</vt:lpstr>
      <vt:lpstr>PowerPoint Presentation</vt:lpstr>
      <vt:lpstr> God loves me and He loves you too!  He made a world full of things,  to see and to do, </vt:lpstr>
      <vt:lpstr>Everything created,  God said was good, God’s a very clever fellow He made us too!</vt:lpstr>
      <vt:lpstr> God loves me and He loves you too!  He made a world full of things,  to see and to do, </vt:lpstr>
      <vt:lpstr>Everything created,  God said was good, God’s a very clever fellow He made us too!</vt:lpstr>
      <vt:lpstr> </vt:lpstr>
    </vt:vector>
  </TitlesOfParts>
  <Manager>Brendan Petty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Made the Chickens</dc:title>
  <dc:subject>Song Words</dc:subject>
  <dc:creator>Snack Music Productions</dc:creator>
  <cp:lastModifiedBy>Brendan Petty</cp:lastModifiedBy>
  <cp:revision>6</cp:revision>
  <dcterms:created xsi:type="dcterms:W3CDTF">2007-07-16T22:25:22Z</dcterms:created>
  <dcterms:modified xsi:type="dcterms:W3CDTF">2019-11-27T08:12:52Z</dcterms:modified>
</cp:coreProperties>
</file>