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1" r:id="rId4"/>
    <p:sldId id="262" r:id="rId5"/>
    <p:sldId id="263" r:id="rId6"/>
    <p:sldId id="271" r:id="rId7"/>
    <p:sldId id="267" r:id="rId8"/>
    <p:sldId id="268" r:id="rId9"/>
    <p:sldId id="269" r:id="rId10"/>
    <p:sldId id="270" r:id="rId11"/>
    <p:sldId id="264" r:id="rId12"/>
    <p:sldId id="265" r:id="rId13"/>
    <p:sldId id="266" r:id="rId14"/>
    <p:sldId id="257" r:id="rId1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CC"/>
    <a:srgbClr val="FFCC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3" autoAdjust="0"/>
    <p:restoredTop sz="94660"/>
  </p:normalViewPr>
  <p:slideViewPr>
    <p:cSldViewPr>
      <p:cViewPr varScale="1">
        <p:scale>
          <a:sx n="79" d="100"/>
          <a:sy n="79" d="100"/>
        </p:scale>
        <p:origin x="126" y="57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8C54A-8296-4F1A-A1E8-8AACC2F56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DB6BD-81D2-4C85-A86B-DBBAD8D43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35B93-3101-4A48-BD8B-5F59FBFCA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F91F3-51B7-47E1-ACE8-9CCC283C29F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3944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B91A1-FADE-45C7-BFF1-3B5789ECF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419BA-6FC5-4750-8003-3BF123A91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97611-6F98-4C33-8D86-D7AEE029E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20BE-54B5-483B-AB00-52C173EA47E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0012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3846F-7DA2-457C-B929-38EE9A0B2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6C91C-95D0-40F4-A25E-D1A80CCC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45D2E-35A4-4930-B3E1-3EE156128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F7CE1-BB19-4EA0-85A5-4C42AD0A6A8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4489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A4EBC-39F9-4871-A2A4-D49173D9A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FF0BB-B92B-461F-B720-8E9469D63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305C7-69F4-4B6C-8501-DCA643A4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ED24A-8976-4C87-8961-453F83F9993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341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3F960-E96D-4A3E-B3A5-16272FFDB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D6F23-123E-4BD5-AA24-7D1CC7431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58E19-6E53-4C53-80BB-B551C3D95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8A6BF-6E95-4FC9-ADCE-51A8E0EA793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4421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F5B8205-B38F-41BB-8E80-AA2796CAE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7B4C4E-80BB-4EBB-B786-257457962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3CCB91-6C8D-4EE2-82C2-E883BF8DF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C0693-B865-4863-B03F-686CB16C45F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4213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E571D3C-F0B2-4C34-B780-187CBA5D0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3E4769D-DE0F-4918-8754-B1C76C6EC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58782A2-BFC9-4CDB-9A21-59E3E1F31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EF927-FAC3-4958-B681-77D7BA29939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2454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1E47EFA-33A8-49C7-B7AD-2C7C58848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06E3061-17F6-4EF7-BBFE-86416A94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2EDAE55-200A-4CEA-AFB3-076FDD389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A0BE-A8EE-40A0-8A1A-FB08E59EE45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7478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B1DDA08-52CC-4A98-9A60-1D8A563A1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ECEF896-CE15-4AE8-BA26-CC914EA1A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96786F-8431-40E6-A38B-085BAE13D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47DC7-5E1D-4395-8863-B510A5CEA96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734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9DFC8E-B853-412A-BE0F-7821127BA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A75950-7F36-4F8E-A680-ACD3530F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30253B-B62C-416C-BA9D-700B27C96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E700D-332F-44C9-8E04-11928A12D92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2695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D89D8C-F3F4-424A-9635-74286153B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13BED19-C7B1-4D91-9F31-6F7A1E923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99E5B7-1176-4173-9F70-AD8671D08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52FA3-6C07-4397-9F34-7B7EEC3C679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3873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702EAA3-A930-4977-B71A-3EFE8EC085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36717D-A3AA-4E47-BB20-3BAFCD5911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563E9-A72A-491D-A65F-749F351FAA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8F0DC-CC0F-4EAB-8E34-F9D8588B8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3C431-66E0-4AC6-96A6-5033AE585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4CCECD-A0B2-421C-8A9D-50861202DA0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603152B9-1EEA-4197-B2BF-19CC1939E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© 2010 Snack Music Productions</a:t>
            </a:r>
          </a:p>
        </p:txBody>
      </p:sp>
      <p:pic>
        <p:nvPicPr>
          <p:cNvPr id="2051" name="Picture 5" descr="jazz no 5 copy">
            <a:extLst>
              <a:ext uri="{FF2B5EF4-FFF2-40B4-BE49-F238E27FC236}">
                <a16:creationId xmlns:a16="http://schemas.microsoft.com/office/drawing/2014/main" id="{446463CA-BEB3-44FB-864F-7B042AC81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2663825"/>
            <a:ext cx="986313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BC28F40-0D88-4F89-B93C-90CEE8072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1700213"/>
            <a:ext cx="8713787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If you're from Shepparton, Boort or busy Portsea</a:t>
            </a:r>
          </a:p>
          <a:p>
            <a:pPr algn="ctr" eaLnBrk="1" hangingPunct="1"/>
            <a:endParaRPr lang="en-AU" altLang="en-US" sz="4800" b="1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Jesus' friend is what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we all can be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9DAABDF-2D6D-4967-A65E-CC857F69B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1628775"/>
            <a:ext cx="8713787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Does this make us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any different?</a:t>
            </a:r>
          </a:p>
          <a:p>
            <a:pPr algn="ctr" eaLnBrk="1" hangingPunct="1"/>
            <a:endParaRPr lang="en-AU" altLang="en-US" sz="4800" b="1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In our looks, in our brains, or give us a bigger TV?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E99613B0-13E7-4552-942C-90122C2DA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1125538"/>
            <a:ext cx="8713787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We know that 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God loves us,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no matter who we are</a:t>
            </a:r>
          </a:p>
          <a:p>
            <a:pPr algn="ctr" eaLnBrk="1" hangingPunct="1"/>
            <a:endParaRPr lang="en-AU" altLang="en-US" sz="4800" b="1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Jesus' friend is what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we all can be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D1DA8B4B-6F96-4A90-A7C0-0E0DC6F4B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2520950"/>
            <a:ext cx="87137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We can choose Jesus,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He can be our friend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1E3CF40F-FE64-45F5-9A5D-A45ECC591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Snack Music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1A19CFD7-08CB-4BFD-A2FB-B5367F090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1484313"/>
            <a:ext cx="8713788" cy="375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When I'm Jesus' friend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I don't look different</a:t>
            </a:r>
          </a:p>
          <a:p>
            <a:pPr algn="ctr" eaLnBrk="1" hangingPunct="1"/>
            <a:endParaRPr lang="en-AU" altLang="en-US" sz="4800" b="1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When I'm Jesus' friend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I sound the same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F3F5699A-EA56-4012-98EC-D9CCD9A31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" y="1484313"/>
            <a:ext cx="11736388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When I'm Jesus' friend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I don't run faster</a:t>
            </a:r>
          </a:p>
          <a:p>
            <a:pPr algn="ctr" eaLnBrk="1" hangingPunct="1"/>
            <a:endParaRPr lang="en-AU" altLang="en-US" sz="4800" b="1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And I definitely, absolutely, undeniably still make many many mistakes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401C869A-D5B6-4B51-AE88-C43DCAF8B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836613"/>
            <a:ext cx="8713787" cy="521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It doesn't matter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if you're purple,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pink or green</a:t>
            </a:r>
          </a:p>
          <a:p>
            <a:pPr algn="ctr" eaLnBrk="1" hangingPunct="1"/>
            <a:endParaRPr lang="en-AU" altLang="en-US" sz="4800" b="1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Or if your blue socks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are stinky and need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a good clean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DD6B739D-7DBF-48A7-878F-5411385D7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1557338"/>
            <a:ext cx="10585450" cy="378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If you're from Mornington,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Ballarat or sunny Dingee</a:t>
            </a:r>
          </a:p>
          <a:p>
            <a:pPr algn="ctr" eaLnBrk="1" hangingPunct="1"/>
            <a:endParaRPr lang="en-AU" altLang="en-US" sz="4800" b="1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Jesus' friend is what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we all can be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4AC5F390-7A4C-47E5-97F0-0957353B7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6775" y="1557338"/>
            <a:ext cx="7847013" cy="375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Being Jesus' friend means that I'm rescued</a:t>
            </a:r>
          </a:p>
          <a:p>
            <a:pPr algn="ctr" eaLnBrk="1" hangingPunct="1"/>
            <a:endParaRPr lang="en-AU" altLang="en-US" sz="4800" b="1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From all the wrong things that I've done before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0BC2834A-77B0-4D5F-9A4B-D8181B8A9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1125538"/>
            <a:ext cx="871378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And being Jesus' friend means that there's reason for my life</a:t>
            </a:r>
          </a:p>
          <a:p>
            <a:pPr algn="ctr" eaLnBrk="1" hangingPunct="1"/>
            <a:endParaRPr lang="en-AU" altLang="en-US" sz="4800" b="1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And I definitely, absolutely, undeniably am loved now,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that's for sure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616F2918-A05C-47BA-B1A0-7D0A1EB97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836613"/>
            <a:ext cx="8713787" cy="521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It doesn't matter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if you're purple,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pink or green</a:t>
            </a:r>
          </a:p>
          <a:p>
            <a:pPr algn="ctr" eaLnBrk="1" hangingPunct="1"/>
            <a:endParaRPr lang="en-AU" altLang="en-US" sz="4800" b="1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Or if your blue socks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are stinky and need</a:t>
            </a:r>
          </a:p>
          <a:p>
            <a:pPr algn="ctr" eaLnBrk="1" hangingPunct="1"/>
            <a:r>
              <a:rPr lang="en-AU" altLang="en-US" sz="4800" b="1">
                <a:solidFill>
                  <a:schemeClr val="bg1"/>
                </a:solidFill>
                <a:latin typeface="Candara" panose="020E0502030303020204" pitchFamily="34" charset="0"/>
              </a:rPr>
              <a:t>a good clean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222</Words>
  <Application>Microsoft Office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Arial</vt:lpstr>
      <vt:lpstr>Calibri Light</vt:lpstr>
      <vt:lpstr>Arial Narrow</vt:lpstr>
      <vt:lpstr>Candara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Snack Music Productions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Jazz No 5 @ 168</dc:title>
  <dc:creator>Snack Music</dc:creator>
  <cp:lastModifiedBy>Brendan Petty</cp:lastModifiedBy>
  <cp:revision>8</cp:revision>
  <dcterms:created xsi:type="dcterms:W3CDTF">2010-11-30T07:33:04Z</dcterms:created>
  <dcterms:modified xsi:type="dcterms:W3CDTF">2019-11-27T08:12:29Z</dcterms:modified>
</cp:coreProperties>
</file>