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8" r:id="rId11"/>
    <p:sldId id="297" r:id="rId12"/>
    <p:sldId id="296" r:id="rId13"/>
    <p:sldId id="276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7CB0-3517-4EB2-A88B-2E4306E2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63E74-6994-4C32-A73F-6411AE7F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03F9-0E6C-4E69-A66A-8D976342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4C944-2523-4A07-933D-0A09B7006E1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9880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3606C-CBBF-4C49-9300-809F90DC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D4014-57FD-483C-92C1-D5C958E7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F7B74-3B78-42A0-B475-7CFB25EC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D0DF-CB54-4866-A522-60D432723DD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912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C163-467F-458B-8BB5-A1FBB381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894C-13BC-4867-A059-A215B526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224FA-A2F5-4D31-A6A2-1C5FE61C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1A06-0159-4D48-B109-1EA7DD8064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8498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3768D-448F-4985-A6A8-25037FAA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9164E-41A3-4FF5-8357-29273AB9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71B8-2B49-4FB5-8547-CFD6CAE2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4894-F1F4-461F-A373-EB0374C9DC3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807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448FC-AC67-4B62-8DA1-290740DE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9B2F9-ABF2-4C19-962E-862D08D0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07283-1866-4257-83F0-57DD8CF0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9A71C-CCAA-4871-A6E5-01B996E2C8A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5939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73A493-1358-4272-837F-1975A3AB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F91DBC-C481-44AB-91FC-6260CD93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7C39F6-DE33-47C4-B767-D1C0B924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B3BAF-86B9-4D64-AE9D-28FAB1E6C5F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9087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813C40-34DE-41A2-AEBF-5589A44A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CC07C7C-80F8-4B5F-9324-A3FC7FFC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2C479F6-94DE-4119-A48F-4EAC3161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0E6D-98CC-4C1C-8F76-42FC15B2E72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701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B2A766B-32F3-46B6-9D0D-779BFE4E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1E48C1-CBCC-4BAE-9303-88CF5F29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96CCE8-3439-43B7-9A63-8E66E4A2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61C7-2672-444C-9DC8-6B6E6AF60A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8430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BAC8EE-0C48-4ADB-B238-78072468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CF9115-CA41-4C6E-825E-D6B35878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33F40F-1A18-4EF0-93B7-73B98129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087C-F90F-4D53-87E2-1810DA2CE06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8796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9CEFCB-394E-42EA-A7A2-B856F043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479753-3B1D-428C-AD19-F26F3340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05364A-CDD6-43F1-9ECF-983D40C3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F52B7-9DD3-4CA4-AB48-CBBB45A0677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669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D100FE-5FA0-4CE4-A0D3-D79C9B96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3A767D-7776-46A7-AF97-2C6F8318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C0D791-1D8F-453B-8526-5C52FD3E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61DB-B061-4026-A158-86F379CEA4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30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E9606A-1E8A-4B59-8124-42BE71EA67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42E319-8294-48C1-AD9B-DFDBF5AEE7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15068-FB0B-497E-83FA-5FFD48F4E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286D9-12EF-406C-A403-E7227CB08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8C84D-6FBF-465E-A44B-20CD32FC8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4E85F7-C53A-42C1-932A-B5CB23FD2AD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E434CBD5-A06D-4E6D-8785-9E05C0AD5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© 2012 Snack Music Productions</a:t>
            </a:r>
          </a:p>
        </p:txBody>
      </p:sp>
      <p:pic>
        <p:nvPicPr>
          <p:cNvPr id="2051" name="Picture 7" descr="jesus cares about me">
            <a:extLst>
              <a:ext uri="{FF2B5EF4-FFF2-40B4-BE49-F238E27FC236}">
                <a16:creationId xmlns:a16="http://schemas.microsoft.com/office/drawing/2014/main" id="{3DEC3349-4994-49F0-8EE3-398458662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520950"/>
            <a:ext cx="76327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8DFB8A2-5224-42B8-A801-93E752883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3238"/>
            <a:ext cx="91440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sha la la la la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Jesus cares about…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3F3C15A-BBB5-4845-B7D3-250B50B0F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3238"/>
            <a:ext cx="91440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sha la la la la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Jesus cares about 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2574076-D55A-438D-BA17-6FE4D7E3B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4FF75EE0-E769-4AA6-A4B4-BA473BF6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where I finished in a race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 if I had freckles on my face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70E6AF7-76DC-473A-B07E-3CD7FA8B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when I feel so out of place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But Jesus always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cares about 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3575112-FEE7-4EA4-AEC4-D0B0E3915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if I had a mobile phone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if I had a tiny home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0B709F2-30AF-4CF0-84A0-C6C198492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when I had to be alone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But Jesus always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cares about 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0E126754-90BF-4BA4-B612-5580EBABA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3238"/>
            <a:ext cx="91440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sha la la la la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Jesus cares about 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C8FBEB58-CA93-4748-AADB-8009274A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if I wore designer clothes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if I had pimples on my nose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8ECF40A-5339-4507-BD37-AFC971739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16088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I wish I didn’t care about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all these things I s’pose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But Jesus always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cares about 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3170EDA-7B29-45A8-B0D4-2B5B6B66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3238"/>
            <a:ext cx="914400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sha la la la la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cares about me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Jesus cares about 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194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Cares About Me</dc:title>
  <dc:creator>Snack Music</dc:creator>
  <cp:lastModifiedBy>Brendan Petty</cp:lastModifiedBy>
  <cp:revision>12</cp:revision>
  <dcterms:created xsi:type="dcterms:W3CDTF">2010-11-30T07:25:57Z</dcterms:created>
  <dcterms:modified xsi:type="dcterms:W3CDTF">2019-11-27T08:12:23Z</dcterms:modified>
</cp:coreProperties>
</file>