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7" r:id="rId3"/>
    <p:sldId id="264" r:id="rId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6" y="5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B2763-7D70-4F07-A6C1-9CE0D4734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5380B-5CDB-4944-BC75-A9F2BE09A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68CBF-924E-416E-9FE6-45E44E983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ABA80-EE25-48E1-916A-5668F3BC001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71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DA283-85D7-43AE-A61B-4CC8B853E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4B5DC-D683-499F-B3D4-B05C32F09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D6873-1727-4485-810E-94D4689FF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300A6-5AC6-4644-BE28-40C64D1D1A5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734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63861-CF32-4FC0-B016-C6572E566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ED81C-716C-44B2-8BB3-6715DCB90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5DA71-57CE-4F61-9667-29BBFF7D9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7444E-F5E4-4B63-B1BB-02485570EFB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08080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0DC54-E9F9-4EAA-8E4B-162F0518C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E42A8-C1C9-4796-A21C-DE1554673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B437A-1A43-47D8-B574-23934C13D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E03CA-8BF6-4992-947C-FFF490FE49D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2300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C49B0-AD38-47D2-9860-90C2B39B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81152-5782-4B25-9092-AF8123B09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69C73-2EFA-4490-869B-3C707C072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E2D55-7FE3-4690-B462-2B9BEB617D1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2677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43409D-DAED-4670-A0A6-C2ACC59FC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ED95A6-ACE1-41ED-AC02-5B262F7AB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3E76C40-8988-402B-83BA-89F6A70A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BDDDE-067C-4554-8D1A-3A4316D5D53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9461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8C2C0D0-525A-4774-9035-E98063D05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0E91489-C5D1-4AF0-8F34-F6FC5E5A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3DFC3CF-B3BC-4754-83F0-15615CFB9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2D357-5BC5-4336-B99B-9FB47AB493C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5899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1C3CA59-F21D-4E4A-BFE2-1824E6B6B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A74BEA9-E0A8-4D4F-80A6-EFE7F0D3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89924B6-9A24-47CE-9E27-4BD2D0D0F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8849F-EF00-495A-9AD8-D23B2A03511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59037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5810928-FF71-433C-B4F3-3BD1BAE91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0EF0845-B925-4A2F-9AB6-C075073AF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EC355F-DEF7-401A-86E8-814D2DD11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7D6F3-C43F-45F2-8B5B-397755A9679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3562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1D9B8EA-70F7-44A4-8F00-587D6C007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892DA1-A70F-45FB-98CC-DF94A0632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01CDA5-EA81-4285-B490-32417F7C3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95CAB-B4CE-4B43-A414-839EA8E75BA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1055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2722E4B-1AD5-4C87-A318-73417F93A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02451DC-A044-404B-BE4B-C0EAE8CE0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400ED1-0681-4BA4-A624-61017EF38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19876-B106-4FEF-839B-A58165BE868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02087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D9E0A1B-7A74-4C17-A1E3-4FB9C619AB2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FA2F943-CF68-4155-9BD9-A9A717C892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861F9-E8AD-4D9D-A174-0B5126AC3D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06FB4-BD8F-4D93-BCF3-E789C11F2C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4787B-F4E0-4307-B424-7AD606795C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844318-2D42-4925-AA3F-3E0B5C85FB2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4FD30E26-E624-41A0-9308-D6A574D87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 Narrow" panose="020B0606020202030204" pitchFamily="34" charset="0"/>
              </a:rPr>
              <a:t>© 2006 Snack Music Productions</a:t>
            </a:r>
          </a:p>
        </p:txBody>
      </p:sp>
      <p:pic>
        <p:nvPicPr>
          <p:cNvPr id="2051" name="Picture 5" descr="kabanabanana">
            <a:extLst>
              <a:ext uri="{FF2B5EF4-FFF2-40B4-BE49-F238E27FC236}">
                <a16:creationId xmlns:a16="http://schemas.microsoft.com/office/drawing/2014/main" id="{48923D73-BF85-443A-840C-4D325DDE33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975" y="2276475"/>
            <a:ext cx="4392613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85D2D23-5E01-43FA-AC1B-FBEE754D9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125" y="1268413"/>
            <a:ext cx="11064875" cy="454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AU" altLang="en-US" sz="4800">
                <a:latin typeface="Arial Black" panose="020B0A04020102020204" pitchFamily="34" charset="0"/>
              </a:rPr>
              <a:t>		Doo-wop-a-</a:t>
            </a:r>
          </a:p>
          <a:p>
            <a:pPr eaLnBrk="1" hangingPunct="1"/>
            <a:r>
              <a:rPr lang="en-AU" altLang="en-US" sz="4800">
                <a:latin typeface="Arial Black" panose="020B0A04020102020204" pitchFamily="34" charset="0"/>
              </a:rPr>
              <a:t>			ditty-witty-</a:t>
            </a:r>
          </a:p>
          <a:p>
            <a:pPr eaLnBrk="1" hangingPunct="1"/>
            <a:r>
              <a:rPr lang="en-AU" altLang="en-US" sz="4800">
                <a:latin typeface="Arial Black" panose="020B0A04020102020204" pitchFamily="34" charset="0"/>
              </a:rPr>
              <a:t>				ning-nang-nong</a:t>
            </a:r>
          </a:p>
          <a:p>
            <a:pPr algn="ctr" eaLnBrk="1" hangingPunct="1"/>
            <a:endParaRPr lang="en-AU" altLang="en-US" sz="48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800">
                <a:latin typeface="Arial Black" panose="020B0A04020102020204" pitchFamily="34" charset="0"/>
              </a:rPr>
              <a:t>Kabana, banana,</a:t>
            </a:r>
          </a:p>
          <a:p>
            <a:pPr algn="ctr" eaLnBrk="1" hangingPunct="1"/>
            <a:r>
              <a:rPr lang="en-AU" altLang="en-US" sz="4800">
                <a:latin typeface="Arial Black" panose="020B0A04020102020204" pitchFamily="34" charset="0"/>
              </a:rPr>
              <a:t>sing that song!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11B592A5-4789-40A9-AA6B-E3858E6AA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 Narrow" panose="020B0606020202030204" pitchFamily="34" charset="0"/>
              </a:rPr>
              <a:t>Snack Music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27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Arial</vt:lpstr>
      <vt:lpstr>Calibri Light</vt:lpstr>
      <vt:lpstr>Arial Narrow</vt:lpstr>
      <vt:lpstr>Arial Black</vt:lpstr>
      <vt:lpstr>Default Design</vt:lpstr>
      <vt:lpstr>PowerPoint Presentation</vt:lpstr>
      <vt:lpstr>PowerPoint Presentation</vt:lpstr>
      <vt:lpstr>PowerPoint Presentation</vt:lpstr>
    </vt:vector>
  </TitlesOfParts>
  <Manager>Brendan Petty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Kabana Banana</dc:title>
  <dc:subject>Song Words</dc:subject>
  <dc:creator>Snack Music Productions</dc:creator>
  <cp:lastModifiedBy>Brendan Petty</cp:lastModifiedBy>
  <cp:revision>8</cp:revision>
  <dcterms:created xsi:type="dcterms:W3CDTF">2006-02-07T22:35:45Z</dcterms:created>
  <dcterms:modified xsi:type="dcterms:W3CDTF">2019-11-27T08:12:17Z</dcterms:modified>
</cp:coreProperties>
</file>