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7" r:id="rId3"/>
    <p:sldId id="265" r:id="rId4"/>
    <p:sldId id="274" r:id="rId5"/>
    <p:sldId id="275" r:id="rId6"/>
    <p:sldId id="276" r:id="rId7"/>
    <p:sldId id="277" r:id="rId8"/>
    <p:sldId id="278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A93"/>
    <a:srgbClr val="F6EFC2"/>
    <a:srgbClr val="C1BE42"/>
    <a:srgbClr val="945238"/>
    <a:srgbClr val="4A824D"/>
    <a:srgbClr val="2E639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70BF8-ED4B-4B76-9403-B39EE6EC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12A81-F942-4871-A093-ACA5F780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DB629-C7EB-487B-A25D-36ABE15B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E0521-C00D-45F0-843E-23E02C6C2F9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1671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C4751-A4DC-48DB-BAA8-2D3A53D7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22AAC-21BF-4335-8AFC-6E220294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E1208-CC7C-48D3-86F7-B05366973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8362-45F9-4117-82BB-71874347F3E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8903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79D11-F962-4146-A0D9-5E23D81F1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0B293-F245-41BB-A087-2DF4839C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9E7AE-8269-4B00-AAF8-497A90AB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ACB55-A1B3-4927-B106-D668ED4463C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9440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4613D-EAD6-4359-AC3D-8F6FCE3B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2B898-479A-466E-B045-4A03A3F7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FC657-E8CE-43EB-A616-6711077E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A1C1-BB70-4193-BC54-DD63CA921ED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5268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00B82-2E8A-4FF0-A27F-AF648977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3E5F2-7C37-402E-BC15-D1040D63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F69D2-4211-4006-AB37-E2A529E1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7251-0DC9-4620-B3F0-1703D1D8DC1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5927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719E54-A884-40F1-B03D-748000D0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05B38C-FF49-42CF-81B4-A910357F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AF605A-C3F9-4E40-9E3B-5F744FE6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98C78-284F-4F1D-A501-3568D456F63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0286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38EA20-E258-4B49-906A-CCA570D6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A6E649-64A9-439B-BD4E-150B372E7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887C82-B5AD-49AD-8F7B-23445FCC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B35B-57EE-4A69-A5CC-84ABFA870A2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884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9FCFEC1-C52B-42EA-A1DF-01AA8FA4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0A61371-01A4-4E4C-8DE2-FA0D1342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D30686-6AFC-4A35-A3DE-9E3AFBA3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0A13E-3A08-4C07-A725-3D78C46CD5B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6865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481F70-B17D-4A41-B9BB-C25120E7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21C6E3-06E7-4276-8251-864AD512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A5C095B-3DB2-4DD5-AB5B-69EA85F4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1F72-5467-4CE3-A623-D04C309BA29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4584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042BF8-C45F-4FBF-89A1-89812732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C0A354-6A9F-46D0-9A09-7B81655E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ACFC0F-574C-43C4-B032-824F0D89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7C88-329D-4677-90F7-96DDEDE71C0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1395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203EB0-8F26-40C7-B8C3-280820E0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150970-DDC4-44FC-A026-C4A1F1F2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868C2C-F962-4404-BF34-049BD349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D0A8-89FE-4741-9B36-EAA5C4C1000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704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D25D1CE-4EF1-4C9F-B1FC-DB7D1BA9E2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2B32880-161A-4BC6-A339-2B72EA9BFF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FEC01-78A2-4834-A525-DC120D219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44205-D31C-4EE3-919D-1EE782C64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1D441-1DB9-4B99-BD55-10DB13DC6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83C433-E9B5-47B0-93E4-875C595ACA0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B6947873-E014-4587-9510-579D382EE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© 2006 Snack Music Productions</a:t>
            </a:r>
          </a:p>
        </p:txBody>
      </p:sp>
      <p:pic>
        <p:nvPicPr>
          <p:cNvPr id="2051" name="Picture 4" descr="lovinglyandwonderfully">
            <a:extLst>
              <a:ext uri="{FF2B5EF4-FFF2-40B4-BE49-F238E27FC236}">
                <a16:creationId xmlns:a16="http://schemas.microsoft.com/office/drawing/2014/main" id="{548D62BB-2E7C-4FD5-934C-169CE34E1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1628775"/>
            <a:ext cx="5329237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22F22F1-DEBA-4839-8ADF-AD1706A05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00213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heart to beat,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ears to hear,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eyes to see,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The beauty of the world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around me…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4BC1EE-D816-4B9F-B55E-A3CC944CE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79550"/>
            <a:ext cx="91440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feet to walk,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mouth to talk,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tongue to taste,</a:t>
            </a:r>
          </a:p>
          <a:p>
            <a:pPr algn="ctr" eaLnBrk="1" hangingPunct="1">
              <a:lnSpc>
                <a:spcPct val="110000"/>
              </a:lnSpc>
            </a:pPr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All the chocolate and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lollies and cauliflower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1F27102-4030-42A5-9D35-D522F9F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620713"/>
            <a:ext cx="7596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2E639E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2E639E"/>
                </a:solidFill>
                <a:latin typeface="Arial Black" panose="020B0A04020102020204" pitchFamily="34" charset="0"/>
              </a:rPr>
              <a:t>and wonderfully made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24FE7DB7-DCD5-4A0D-8C07-5C46D67EB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133600"/>
            <a:ext cx="75961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4A824D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4A824D"/>
                </a:solidFill>
                <a:latin typeface="Arial Black" panose="020B0A04020102020204" pitchFamily="34" charset="0"/>
              </a:rPr>
              <a:t>and wonderfully made</a:t>
            </a: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98486469-59D7-40BF-A07F-CFAE3B1E3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3573463"/>
            <a:ext cx="7596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945238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945238"/>
                </a:solidFill>
                <a:latin typeface="Arial Black" panose="020B0A04020102020204" pitchFamily="34" charset="0"/>
              </a:rPr>
              <a:t>and wonderfully made</a:t>
            </a:r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628C06C1-46CB-4631-AB4B-CDD2E45F8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013325"/>
            <a:ext cx="7596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FFFA93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FFFA93"/>
                </a:solidFill>
                <a:latin typeface="Arial Black" panose="020B0A04020102020204" pitchFamily="34" charset="0"/>
              </a:rPr>
              <a:t>and wonderfully made!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9E57D92-EA7D-4E33-95DC-068C77F35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00213"/>
            <a:ext cx="914400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heart to beat,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ears to hear,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eyes to see,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The beauty of the world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around me…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B3B77B1-4072-4656-84F2-69B9C4F54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79550"/>
            <a:ext cx="91440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feet to walk,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mouth to talk,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God made my tongue to taste,</a:t>
            </a:r>
          </a:p>
          <a:p>
            <a:pPr algn="ctr" eaLnBrk="1" hangingPunct="1">
              <a:lnSpc>
                <a:spcPct val="110000"/>
              </a:lnSpc>
            </a:pPr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All the chocolate and</a:t>
            </a:r>
          </a:p>
          <a:p>
            <a:pPr algn="ctr" eaLnBrk="1" hangingPunct="1">
              <a:lnSpc>
                <a:spcPct val="110000"/>
              </a:lnSpc>
            </a:pPr>
            <a:r>
              <a:rPr lang="en-AU" altLang="en-US" sz="4000">
                <a:latin typeface="Arial Black" panose="020B0A04020102020204" pitchFamily="34" charset="0"/>
              </a:rPr>
              <a:t>lollies and cauliflower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50E2CFB-A325-4BBA-BC2B-FE994A0E5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620713"/>
            <a:ext cx="7596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2E639E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2E639E"/>
                </a:solidFill>
                <a:latin typeface="Arial Black" panose="020B0A04020102020204" pitchFamily="34" charset="0"/>
              </a:rPr>
              <a:t>and wonderfully made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5517056-C124-46B6-BB88-7EED62511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133600"/>
            <a:ext cx="75961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4A824D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4A824D"/>
                </a:solidFill>
                <a:latin typeface="Arial Black" panose="020B0A04020102020204" pitchFamily="34" charset="0"/>
              </a:rPr>
              <a:t>and wonderfully made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E93E481-0200-4978-B468-615A4EC9A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3573463"/>
            <a:ext cx="7596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945238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945238"/>
                </a:solidFill>
                <a:latin typeface="Arial Black" panose="020B0A04020102020204" pitchFamily="34" charset="0"/>
              </a:rPr>
              <a:t>and wonderfully made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34163458-7595-49DE-A4D2-CD4D0C46B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013325"/>
            <a:ext cx="7596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FFFA93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FFFA93"/>
                </a:solidFill>
                <a:latin typeface="Arial Black" panose="020B0A04020102020204" pitchFamily="34" charset="0"/>
              </a:rPr>
              <a:t>and wonderfully made!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6AB1B25-4234-43C2-9727-E25353FE3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620713"/>
            <a:ext cx="7596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2E639E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2E639E"/>
                </a:solidFill>
                <a:latin typeface="Arial Black" panose="020B0A04020102020204" pitchFamily="34" charset="0"/>
              </a:rPr>
              <a:t>and wonderfully made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CB6C286-B9DE-4BF8-9304-92FA0B684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133600"/>
            <a:ext cx="75961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4A824D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4A824D"/>
                </a:solidFill>
                <a:latin typeface="Arial Black" panose="020B0A04020102020204" pitchFamily="34" charset="0"/>
              </a:rPr>
              <a:t>and wonderfully made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AF7E772-3E5D-4299-83D7-EF87AD3D0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3573463"/>
            <a:ext cx="7596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945238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945238"/>
                </a:solidFill>
                <a:latin typeface="Arial Black" panose="020B0A04020102020204" pitchFamily="34" charset="0"/>
              </a:rPr>
              <a:t>and wonderfully made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585D875-B232-4383-ABEA-C4A544F34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013325"/>
            <a:ext cx="7596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AU" altLang="en-US" sz="4000">
                <a:solidFill>
                  <a:srgbClr val="FFFA93"/>
                </a:solidFill>
                <a:latin typeface="Arial Black" panose="020B0A04020102020204" pitchFamily="34" charset="0"/>
              </a:rPr>
              <a:t>I am lovingly</a:t>
            </a:r>
          </a:p>
          <a:p>
            <a:pPr algn="r" eaLnBrk="1" hangingPunct="1"/>
            <a:r>
              <a:rPr lang="en-AU" altLang="en-US" sz="4000">
                <a:solidFill>
                  <a:srgbClr val="FFFA93"/>
                </a:solidFill>
                <a:latin typeface="Arial Black" panose="020B0A04020102020204" pitchFamily="34" charset="0"/>
              </a:rPr>
              <a:t>and wonderfully made!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3674856-D120-4F67-94F1-B09387D36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196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Lovingly and Wonderfully</dc:title>
  <dc:subject>Song Words</dc:subject>
  <dc:creator>Snack Music Productions</dc:creator>
  <cp:lastModifiedBy>Brendan Petty</cp:lastModifiedBy>
  <cp:revision>16</cp:revision>
  <dcterms:created xsi:type="dcterms:W3CDTF">2006-02-07T22:35:45Z</dcterms:created>
  <dcterms:modified xsi:type="dcterms:W3CDTF">2019-11-27T08:11:57Z</dcterms:modified>
</cp:coreProperties>
</file>