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58" r:id="rId4"/>
    <p:sldId id="259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1DBC5-0A61-40F2-A4E6-4E724903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D887-AB57-4352-96BD-4C6EF849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C000F-3E4B-4332-B41E-6CFFBDB6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DB99-533B-44F6-88AE-49B8366333A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99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386D7-2376-4195-A4B7-AC461CDE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4206D-C03D-48EE-9AA6-BDEBE543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6E77C-D6D9-4F0A-B747-141D2FB3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A46A-8B3C-42C7-8A5C-9DDF2CBA43A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243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4A491-4E50-475A-AD7E-FCA6DD4B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41C31-1BB3-4FF0-BF7B-3CFE84C5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73D82-1F22-4DCB-BD6F-FEAAD580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884E9-0556-482F-B77B-853A807E0F3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7145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43B1-B747-47DD-8827-292F387F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D1E27-8CA2-4E59-B03B-76C7EEEB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8F62-4402-4E6B-909B-9B45E92A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C82C-381D-4A92-9500-BEF66557A4E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74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55B0B-44C1-44A2-AF64-4D9D9CA7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18CE-B110-4BCC-81B1-B11F0677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8D48B-236A-4053-A5B8-7CF2D8A8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F14D-2C12-4284-94B8-7E4F5B26F05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482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0703CD-CB0B-4B50-B827-546A92DD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A1416D-7856-473F-8D59-2A9A4F0F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FDF3F5-93CF-4DAC-AC04-23D10767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1B226-47E9-452B-BC05-490204AB496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015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CA71C-8197-4170-9474-5C13319A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865BABC-233F-40E7-9FBD-EDCD9F7A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A724B0-8758-4C1F-BC03-AA6BCE3C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6C107-A473-4A7D-980F-72736C1074B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81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4B1121-485D-482D-A68D-0B1F8A74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7E1E58-79EA-4D73-8BA6-CF777CCA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99A08C-8F76-49E9-A813-7B0BEF0A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87B9-C083-4319-BB94-4E2CD6B7582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9932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3A2302-F45C-47F5-B75C-304CCD0D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AB04D49-2532-4F83-892E-80CE9DF4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BC9DEF-7400-411B-9A33-06071721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3BDF-6799-4CC1-8826-A1B7F6786C0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6744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C5E2E6-CAE7-45D5-9200-7DB01DF6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834BC4-7AAA-4AE1-8397-9CFA9D0C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C4A169-B794-439A-9C3A-1122688E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9EBA-025A-4CD2-9F3B-D09661F4732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4804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CA1CEA-54B9-495E-A4E8-16D32A87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DA3B6A-B9D6-4E23-BC67-1B23A4A9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89E5D7-3C2C-4A92-A426-156896ED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11A2-48A9-4A0C-8EE6-BABA0310813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6752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1938277-C1E9-43D3-B6EB-9934F54E34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CF08F4-1594-4A95-89EC-993E253A97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ACDB-91CD-4123-8262-0839670CD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87B1-7B47-4C9F-A816-D15FF9D0E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25D0E-8A05-4839-9D6B-AEE1B8C99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43568-4C72-4601-8C52-C7AB6AF3142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84F0A922-F3E5-4755-9A99-98C641C8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4" descr="onandon">
            <a:extLst>
              <a:ext uri="{FF2B5EF4-FFF2-40B4-BE49-F238E27FC236}">
                <a16:creationId xmlns:a16="http://schemas.microsoft.com/office/drawing/2014/main" id="{B6453CB0-09C8-4346-9D66-90A46CCD4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2273300"/>
            <a:ext cx="475297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E42B60-B720-438B-803C-1048ED4D4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9B58B7-3609-4A75-B2E1-CF9892242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8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God’s love goes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on and on and on and on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on and on and on,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love goes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on and on and on and on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forever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BE1DCEA-D2B4-4C42-AA04-6B1ABBB6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025ED53-027E-4468-8D8D-20D198A78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8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God’s love goes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on and on and on and on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on and on and on,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love goes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on and on and on and on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forever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DAFF8E-7644-465F-A180-14ABC53E4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6063"/>
            <a:ext cx="9144000" cy="666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36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36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32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28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24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20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16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14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12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10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9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7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7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6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6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5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5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4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4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3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r>
              <a:rPr lang="en-AU" altLang="en-US" sz="3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Goes on and on forever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God, God’s love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Will never ever end</a:t>
            </a:r>
          </a:p>
          <a:p>
            <a:pPr algn="ctr" eaLnBrk="1" hangingPunct="1"/>
            <a:endParaRPr lang="en-AU" altLang="en-US" sz="1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52F8F2D-C50D-43AB-9378-AC2CF1FC6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233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&amp; On</dc:title>
  <dc:subject>Song Words</dc:subject>
  <dc:creator>Snack Music Productions</dc:creator>
  <cp:lastModifiedBy>Brendan Petty</cp:lastModifiedBy>
  <cp:revision>6</cp:revision>
  <dcterms:created xsi:type="dcterms:W3CDTF">2006-02-07T22:35:45Z</dcterms:created>
  <dcterms:modified xsi:type="dcterms:W3CDTF">2019-11-27T08:11:43Z</dcterms:modified>
</cp:coreProperties>
</file>