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78D1-231B-4996-8555-19ADFED2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B53AD-F27D-41B4-AD61-7A06900D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0BD1C-8EB0-4AEE-82CF-4728B795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9071-DBA2-44C7-BA1E-20309C7393A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716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D89FF-B3F4-4490-A1BC-E13832CB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AEA6-952A-430A-88BD-039FFC73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1F9B2-608D-42E3-97AA-351E03DA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7329-9788-4DE7-B6BB-4165E74FF5D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0366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D3B6-4BFA-4B50-83BA-6BD19B9D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470B9-DA50-46F6-B535-8B1F4D9B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8A5BB-C36E-4A8E-BCC6-F3B697E3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BFF1-5E1D-49F4-807A-7037BE82BA7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201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3AD59-565D-434B-9765-655340F8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8A37-D32A-4B38-9446-417B1F69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300A0-D17A-4B8E-BE3B-1535701A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26545-FEC5-463B-A96F-3587D34C902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951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2AE3-1893-4B65-A768-FFC9C2D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6927-7747-4764-896A-D824635D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D37CE-7672-4FF9-BE92-163E891D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1019-AD5F-4BC0-9828-9DDCECDBDF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392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AA7182-66FA-4182-8583-47548767A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F9604E-680A-4912-95D5-2CBFC628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6AC2BB-7872-491A-ADF7-0336339F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C3AA-2B77-43DA-84A0-E0F9181E5B4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8986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F5C228-A39F-475D-844B-5C828004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41DFD1-4B28-4912-96A3-9B41C977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C71910-5CDB-4008-AB9F-EB6236F6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C68C-07EB-4E3E-B54D-884EC6A650A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088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2E2C5E7-99E3-4F9F-A28C-27942A7D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81BE34-E241-4593-B79F-BB4FA259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F77748-47D8-4809-846C-E33C1035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1EAC-0D9A-415F-AD13-9FC7695059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360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807CE2-D390-4C58-9197-DE5371D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676D1E-19F9-47BB-9B7C-319DCC3A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3723F8-2200-457A-A3E3-AA137632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25BA-0B15-4861-87BC-4A1CACDD36A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165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ACF5E9-D39C-4ED7-B65C-67E189B0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6CF933-5D38-4F66-BF12-FCBD3610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CEB36E-9DD4-407F-AE39-3816F446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5157-E30B-45C5-ABFA-2159120B649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615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EC0D36-453C-421A-A3DB-8049A386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F98DA7-8B43-4C0D-AC71-52EC24B1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7D236D-7A21-4EE8-81DD-AA4876C4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8D09-D74A-4964-8055-1DC327D5A2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399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195002-EA87-444F-A44E-9E690A4B4A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2D5940E-A86B-41BA-A785-7189D6222F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1729B-6AA4-4A92-8606-6576D0C64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EBEE3-7952-4BA7-93EF-9E7B1F82C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060A3-4DE0-4C48-9D67-DFA59BF75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4F9BE4-0D03-4C76-9025-18401A9255E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s139">
            <a:extLst>
              <a:ext uri="{FF2B5EF4-FFF2-40B4-BE49-F238E27FC236}">
                <a16:creationId xmlns:a16="http://schemas.microsoft.com/office/drawing/2014/main" id="{0E41AA4B-2302-4363-8E43-7ABA87E8C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39900"/>
            <a:ext cx="619125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>
            <a:extLst>
              <a:ext uri="{FF2B5EF4-FFF2-40B4-BE49-F238E27FC236}">
                <a16:creationId xmlns:a16="http://schemas.microsoft.com/office/drawing/2014/main" id="{C8DD9EB7-E392-4ABE-AFF0-6B396BC52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2007 Snack Music Productions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schorus1">
            <a:extLst>
              <a:ext uri="{FF2B5EF4-FFF2-40B4-BE49-F238E27FC236}">
                <a16:creationId xmlns:a16="http://schemas.microsoft.com/office/drawing/2014/main" id="{7023CD82-C305-4C96-8030-2F7031E4A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652963"/>
            <a:ext cx="715803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48CD4ECC-BB25-4AF1-A61D-4E98D838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04813"/>
            <a:ext cx="8208962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You made all the delicate, inner parts of my body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and knit me together in my mother’s womb.</a:t>
            </a: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Thank you for making me so wonderfully complex!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Your workmanship is marvellous – how well I know it.</a:t>
            </a: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You watched me as I was being formed in utter seclusion, as I was woven together in the dark of the womb.</a:t>
            </a:r>
          </a:p>
        </p:txBody>
      </p:sp>
      <p:pic>
        <p:nvPicPr>
          <p:cNvPr id="4099" name="Picture 6" descr="pschorus2">
            <a:extLst>
              <a:ext uri="{FF2B5EF4-FFF2-40B4-BE49-F238E27FC236}">
                <a16:creationId xmlns:a16="http://schemas.microsoft.com/office/drawing/2014/main" id="{74F57DD0-4789-4655-AC28-6B486F61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581525"/>
            <a:ext cx="7343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F486F3D-1A0A-42EF-93CA-DA5EF380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04813"/>
            <a:ext cx="820896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You saw me before I was born.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Every day of my life was recorded in your book.</a:t>
            </a: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Every moment was laid out, 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before a single day had passed.</a:t>
            </a:r>
          </a:p>
        </p:txBody>
      </p:sp>
      <p:pic>
        <p:nvPicPr>
          <p:cNvPr id="5123" name="Picture 6" descr="pschorus2">
            <a:extLst>
              <a:ext uri="{FF2B5EF4-FFF2-40B4-BE49-F238E27FC236}">
                <a16:creationId xmlns:a16="http://schemas.microsoft.com/office/drawing/2014/main" id="{CD2266E7-C544-4353-A7DD-5E82BB3B6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581525"/>
            <a:ext cx="7343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8ADA5F0-EF67-4D24-98F3-57E802C0E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04813"/>
            <a:ext cx="8208962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How precious are your thoughts about me, O God.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They cannot be numbered!</a:t>
            </a: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I can’t even count them;</a:t>
            </a: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they outnumber the grains of sand!</a:t>
            </a: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And when I wake up, you are still with me…</a:t>
            </a:r>
          </a:p>
        </p:txBody>
      </p:sp>
      <p:pic>
        <p:nvPicPr>
          <p:cNvPr id="6147" name="Picture 6" descr="pschorus2">
            <a:extLst>
              <a:ext uri="{FF2B5EF4-FFF2-40B4-BE49-F238E27FC236}">
                <a16:creationId xmlns:a16="http://schemas.microsoft.com/office/drawing/2014/main" id="{8FC3BB0A-B748-438A-9BD6-BE1AFC840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581525"/>
            <a:ext cx="7343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647D1027-53C0-4C78-ADC6-DA23F7654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04813"/>
            <a:ext cx="8208962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AU" altLang="en-US" sz="2800" b="1">
              <a:solidFill>
                <a:srgbClr val="3C5EA2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AU" altLang="en-US" sz="2800" b="1">
                <a:solidFill>
                  <a:srgbClr val="3C5EA2"/>
                </a:solidFill>
                <a:latin typeface="Arial Narrow" panose="020B0606020202030204" pitchFamily="34" charset="0"/>
              </a:rPr>
              <a:t>And when I wake up, you are still with me…</a:t>
            </a:r>
          </a:p>
        </p:txBody>
      </p:sp>
      <p:pic>
        <p:nvPicPr>
          <p:cNvPr id="7171" name="Picture 6" descr="pschorus2">
            <a:extLst>
              <a:ext uri="{FF2B5EF4-FFF2-40B4-BE49-F238E27FC236}">
                <a16:creationId xmlns:a16="http://schemas.microsoft.com/office/drawing/2014/main" id="{DB5922F6-061E-4695-AD0C-B460E80D2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581525"/>
            <a:ext cx="7343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pschorus1">
            <a:extLst>
              <a:ext uri="{FF2B5EF4-FFF2-40B4-BE49-F238E27FC236}">
                <a16:creationId xmlns:a16="http://schemas.microsoft.com/office/drawing/2014/main" id="{363198AA-4159-46D4-ADB6-64F28257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652963"/>
            <a:ext cx="715803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434769D4-085A-49A6-8AC6-9D498CD8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8261D6A2-F605-4B4E-AF47-AB0F82CD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6288088"/>
            <a:ext cx="28035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1200" i="1"/>
              <a:t>Bible text from New Living Translation</a:t>
            </a:r>
          </a:p>
          <a:p>
            <a:pPr eaLnBrk="1" hangingPunct="1"/>
            <a:r>
              <a:rPr lang="en-AU" altLang="en-US" sz="1200" i="1"/>
              <a:t>© 1996, 2004 by Tyndale Charitable Trust</a:t>
            </a:r>
            <a:r>
              <a:rPr lang="en-AU" altLang="en-US" sz="1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Calibri Light</vt:lpstr>
      <vt:lpstr>Arial Narrow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PS139</dc:title>
  <dc:subject>Song Words</dc:subject>
  <dc:creator>Snack Music Productions</dc:creator>
  <cp:lastModifiedBy>Brendan Petty</cp:lastModifiedBy>
  <cp:revision>7</cp:revision>
  <dcterms:created xsi:type="dcterms:W3CDTF">2007-10-21T13:43:21Z</dcterms:created>
  <dcterms:modified xsi:type="dcterms:W3CDTF">2019-11-27T08:11:27Z</dcterms:modified>
</cp:coreProperties>
</file>