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7" r:id="rId8"/>
    <p:sldId id="261" r:id="rId9"/>
    <p:sldId id="262" r:id="rId10"/>
    <p:sldId id="268" r:id="rId11"/>
  </p:sldIdLst>
  <p:sldSz cx="12192000" cy="6858000"/>
  <p:notesSz cx="6858000" cy="9144000"/>
  <p:embeddedFontLs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E08B4-347A-43A3-B65A-DACCC0B55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378C1-E335-4C87-B98F-F384247D8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BDD32-164C-4283-8F1A-8DE366A5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14E41-B13D-40FB-AA96-2FD75F210E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35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FE6BC-01EB-4143-A538-DE07448B0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55C43-807D-42AE-926B-1A0450A44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E4B67-02BD-4182-B114-43DD43F3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98483-13E3-4051-854A-DEC0DE8725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33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37A68-8DE0-41D3-B12A-16C862E03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8A118-EA12-48FE-B163-6D662669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39935-38B7-498F-A0FF-FD4C907F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41D31-65E7-41FD-A03C-BD57EFF8B4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76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E2C4B-B44A-4DA7-AD8A-C2FBEB9CE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928F4-A8B4-454F-BC37-E3DC443E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57119-CF83-4ED9-8A7D-89B7E6DB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3A597-AF39-4A08-AFF8-C19895D1DE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23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DCDCA-CB39-4A85-B00F-673B4D31B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A3BBC-7DEC-4986-9A5E-7D5F1E5F6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835D7-DABB-4191-8A60-5DFDE1A2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9D1CB-C5D5-45B1-9FED-E568024BB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14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5C2DEC-7691-4402-A6D7-46A6DED65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46E0A4-97CC-412F-8039-6D9A16B7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0F7768-98E8-4511-8842-8EFD9ECE4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363B2-7DB3-4463-B7AA-DCBF950CAB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78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D43EDF4-A436-43F2-B493-62B5D0BCE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B244F20-A1DD-48AE-9B02-26C703B32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A49BB7F-6D91-45A3-BCD0-A2A60873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91894-CB00-4BA1-A46F-54F049523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03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787B219-B77C-4CE6-991D-B02BCD393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48F00E-51A2-4BD8-B4DC-86D5D7119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AAD1C5-4B44-4300-B03C-0FED6B8F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87DB-8F34-4058-95D1-8C97EEB61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80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B927664-C970-4E6D-9300-F65D0FD8C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34A52F9-DB41-463F-82E0-9CB67D802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18C69F-F325-4C65-B8AB-6F3B7A39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6E8E4-2297-49BD-9B75-7A60FD9B21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70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9D0FA0-4C71-49F8-8A0C-651301FEB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9813B1-060E-4C0B-9FCA-8F234A08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E0FAF7-27A0-4559-8215-CB32BECE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A92D-4B2D-4EED-96E4-D64ACE84C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18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A3BD1B-93CB-4B98-A71A-BFB5066EC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CA1BCA-D2DB-4EB2-B573-E136AD5E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802F8A-1880-4FAB-971E-83D434FE0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E2C30-B289-4DE7-BA6C-B460BDE18C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45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3000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84B46A-ACAC-41A7-B8B0-AA6E7D85B0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D04B71E-0C87-4046-B0DD-8F635542DC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C11FD-D55D-4025-BA2C-3AFDEE068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A6E04-0E8A-4390-9269-DE17F2C7E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FF9AF-83F8-4CF1-8752-9665CF855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AAD443-7A50-4586-8836-8D600D9C6D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slicedbread">
            <a:extLst>
              <a:ext uri="{FF2B5EF4-FFF2-40B4-BE49-F238E27FC236}">
                <a16:creationId xmlns:a16="http://schemas.microsoft.com/office/drawing/2014/main" id="{87922DF2-DF38-4E8C-9DFE-1D6048AE0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420938"/>
            <a:ext cx="10585450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6">
            <a:extLst>
              <a:ext uri="{FF2B5EF4-FFF2-40B4-BE49-F238E27FC236}">
                <a16:creationId xmlns:a16="http://schemas.microsoft.com/office/drawing/2014/main" id="{F399F1B6-F31E-4B6A-89D9-1705EA845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1827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Arial Narrow" panose="020B0606020202030204" pitchFamily="34" charset="0"/>
              </a:rPr>
              <a:t>© 2007 Snack Music Productions</a:t>
            </a: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D44D80FA-F4EB-4C22-834A-14805B1C0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1827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Arial Narrow" panose="020B0606020202030204" pitchFamily="34" charset="0"/>
              </a:rPr>
              <a:t>Snack Music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A898C09E-E725-415E-BBC6-3FD270111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1628775"/>
            <a:ext cx="84963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000" b="1"/>
              <a:t>How much do you love me Jesus?</a:t>
            </a:r>
          </a:p>
          <a:p>
            <a:pPr algn="ctr" eaLnBrk="1" hangingPunct="1"/>
            <a:r>
              <a:rPr lang="en-US" altLang="en-US" sz="4000" b="1"/>
              <a:t>How much do you love me?</a:t>
            </a:r>
          </a:p>
          <a:p>
            <a:pPr algn="ctr" eaLnBrk="1" hangingPunct="1"/>
            <a:r>
              <a:rPr lang="en-US" altLang="en-US" sz="4000" b="1"/>
              <a:t>How much do you love me Jesus?</a:t>
            </a:r>
          </a:p>
          <a:p>
            <a:pPr algn="ctr" eaLnBrk="1" hangingPunct="1"/>
            <a:r>
              <a:rPr lang="en-US" altLang="en-US" sz="4000" b="1"/>
              <a:t>How much do you love me?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FEBC15D8-E3FB-4816-AD0C-F8762FE50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65175"/>
            <a:ext cx="91440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000" b="1"/>
              <a:t>He loves you more </a:t>
            </a:r>
          </a:p>
          <a:p>
            <a:pPr algn="ctr" eaLnBrk="1" hangingPunct="1"/>
            <a:r>
              <a:rPr lang="en-US" altLang="en-US" sz="4000" b="1"/>
              <a:t>than sliced bread,</a:t>
            </a:r>
          </a:p>
          <a:p>
            <a:pPr algn="ctr" eaLnBrk="1" hangingPunct="1"/>
            <a:r>
              <a:rPr lang="en-US" altLang="en-US" sz="4000" b="1"/>
              <a:t>He loves you more </a:t>
            </a:r>
          </a:p>
          <a:p>
            <a:pPr algn="ctr" eaLnBrk="1" hangingPunct="1"/>
            <a:r>
              <a:rPr lang="en-US" altLang="en-US" sz="4000" b="1"/>
              <a:t>than the trees up high,</a:t>
            </a:r>
          </a:p>
          <a:p>
            <a:pPr algn="ctr" eaLnBrk="1" hangingPunct="1"/>
            <a:r>
              <a:rPr lang="en-US" altLang="en-US" sz="4000" b="1"/>
              <a:t>He loves you more </a:t>
            </a:r>
          </a:p>
          <a:p>
            <a:pPr algn="ctr" eaLnBrk="1" hangingPunct="1"/>
            <a:r>
              <a:rPr lang="en-US" altLang="en-US" sz="4000" b="1"/>
              <a:t>than Mum and Dad could,</a:t>
            </a:r>
          </a:p>
          <a:p>
            <a:pPr algn="ctr" eaLnBrk="1" hangingPunct="1"/>
            <a:r>
              <a:rPr lang="en-US" altLang="en-US" sz="4000" b="1"/>
              <a:t>He loves you more </a:t>
            </a:r>
          </a:p>
          <a:p>
            <a:pPr algn="ctr" eaLnBrk="1" hangingPunct="1"/>
            <a:r>
              <a:rPr lang="en-US" altLang="en-US" sz="4000" b="1"/>
              <a:t>than the birds in the sky.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34173990-D974-46FA-A537-7031E3450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1628775"/>
            <a:ext cx="84963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000" b="1"/>
              <a:t>How much do you love me Jesus?</a:t>
            </a:r>
          </a:p>
          <a:p>
            <a:pPr algn="ctr" eaLnBrk="1" hangingPunct="1"/>
            <a:r>
              <a:rPr lang="en-US" altLang="en-US" sz="4000" b="1"/>
              <a:t>How much do you love me?</a:t>
            </a:r>
          </a:p>
          <a:p>
            <a:pPr algn="ctr" eaLnBrk="1" hangingPunct="1"/>
            <a:r>
              <a:rPr lang="en-US" altLang="en-US" sz="4000" b="1"/>
              <a:t>How much do you love me Jesus?</a:t>
            </a:r>
          </a:p>
          <a:p>
            <a:pPr algn="ctr" eaLnBrk="1" hangingPunct="1"/>
            <a:r>
              <a:rPr lang="en-US" altLang="en-US" sz="4000" b="1"/>
              <a:t>How much do you love me?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6BC88CC1-80D2-494B-A4F3-0B5BDEA63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0713"/>
            <a:ext cx="878522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000" b="1"/>
              <a:t>He loves you more </a:t>
            </a:r>
          </a:p>
          <a:p>
            <a:pPr algn="ctr" eaLnBrk="1" hangingPunct="1"/>
            <a:r>
              <a:rPr lang="en-US" altLang="en-US" sz="4000" b="1"/>
              <a:t>than sunshine,</a:t>
            </a:r>
          </a:p>
          <a:p>
            <a:pPr algn="ctr" eaLnBrk="1" hangingPunct="1"/>
            <a:r>
              <a:rPr lang="en-US" altLang="en-US" sz="4000" b="1"/>
              <a:t>He loves you more </a:t>
            </a:r>
          </a:p>
          <a:p>
            <a:pPr algn="ctr" eaLnBrk="1" hangingPunct="1"/>
            <a:r>
              <a:rPr lang="en-US" altLang="en-US" sz="4000" b="1"/>
              <a:t>than a new pair of jeans,</a:t>
            </a:r>
          </a:p>
          <a:p>
            <a:pPr algn="ctr" eaLnBrk="1" hangingPunct="1"/>
            <a:r>
              <a:rPr lang="en-US" altLang="en-US" sz="4000" b="1"/>
              <a:t>He loves you more </a:t>
            </a:r>
          </a:p>
          <a:p>
            <a:pPr algn="ctr" eaLnBrk="1" hangingPunct="1"/>
            <a:r>
              <a:rPr lang="en-US" altLang="en-US" sz="4000" b="1"/>
              <a:t>than a full moon,</a:t>
            </a:r>
          </a:p>
          <a:p>
            <a:pPr algn="ctr" eaLnBrk="1" hangingPunct="1"/>
            <a:r>
              <a:rPr lang="en-US" altLang="en-US" sz="4000" b="1"/>
              <a:t>He loves you more </a:t>
            </a:r>
          </a:p>
          <a:p>
            <a:pPr algn="ctr" eaLnBrk="1" hangingPunct="1"/>
            <a:r>
              <a:rPr lang="en-US" altLang="en-US" sz="4000" b="1"/>
              <a:t>than the Earth, so it seems!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239D77FA-4FFE-42BF-A9CC-4825808F3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981075"/>
            <a:ext cx="864076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000" b="1"/>
              <a:t>You love me, You love me more.</a:t>
            </a:r>
          </a:p>
          <a:p>
            <a:pPr algn="ctr" eaLnBrk="1" hangingPunct="1"/>
            <a:r>
              <a:rPr lang="en-US" altLang="en-US" sz="4000" b="1"/>
              <a:t>You love me, You love me more.</a:t>
            </a:r>
          </a:p>
          <a:p>
            <a:pPr algn="ctr" eaLnBrk="1" hangingPunct="1"/>
            <a:endParaRPr lang="en-US" altLang="en-US" sz="4000" b="1"/>
          </a:p>
          <a:p>
            <a:pPr algn="ctr" eaLnBrk="1" hangingPunct="1"/>
            <a:r>
              <a:rPr lang="en-US" altLang="en-US" sz="4000" b="1"/>
              <a:t>You love me, You love me,</a:t>
            </a:r>
          </a:p>
          <a:p>
            <a:pPr algn="ctr" eaLnBrk="1" hangingPunct="1"/>
            <a:r>
              <a:rPr lang="en-US" altLang="en-US" sz="4000" b="1"/>
              <a:t>You love me, Jesus You love me.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8C435B5F-226C-4E52-8BF5-0AE712F1C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1628775"/>
            <a:ext cx="84963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000" b="1"/>
              <a:t>How much do you love me Jesus?</a:t>
            </a:r>
          </a:p>
          <a:p>
            <a:pPr algn="ctr" eaLnBrk="1" hangingPunct="1"/>
            <a:r>
              <a:rPr lang="en-US" altLang="en-US" sz="4000" b="1"/>
              <a:t>How much do you love me?</a:t>
            </a:r>
          </a:p>
          <a:p>
            <a:pPr algn="ctr" eaLnBrk="1" hangingPunct="1"/>
            <a:r>
              <a:rPr lang="en-US" altLang="en-US" sz="4000" b="1"/>
              <a:t>How much do you love me Jesus?</a:t>
            </a:r>
          </a:p>
          <a:p>
            <a:pPr algn="ctr" eaLnBrk="1" hangingPunct="1"/>
            <a:r>
              <a:rPr lang="en-US" altLang="en-US" sz="4000" b="1"/>
              <a:t>How much do you love me?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0E3B392F-454D-4DB3-92B5-D99CA1109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765175"/>
            <a:ext cx="86423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000" b="1"/>
              <a:t>He loves you more </a:t>
            </a:r>
          </a:p>
          <a:p>
            <a:pPr algn="ctr" eaLnBrk="1" hangingPunct="1"/>
            <a:r>
              <a:rPr lang="en-US" altLang="en-US" sz="4000" b="1"/>
              <a:t>than rainbows,</a:t>
            </a:r>
          </a:p>
          <a:p>
            <a:pPr algn="ctr" eaLnBrk="1" hangingPunct="1"/>
            <a:r>
              <a:rPr lang="en-US" altLang="en-US" sz="4000" b="1"/>
              <a:t>He loves you more </a:t>
            </a:r>
          </a:p>
          <a:p>
            <a:pPr algn="ctr" eaLnBrk="1" hangingPunct="1"/>
            <a:r>
              <a:rPr lang="en-US" altLang="en-US" sz="4000" b="1"/>
              <a:t>than the land or the sea,</a:t>
            </a:r>
          </a:p>
          <a:p>
            <a:pPr algn="ctr" eaLnBrk="1" hangingPunct="1"/>
            <a:r>
              <a:rPr lang="en-US" altLang="en-US" sz="4000" b="1"/>
              <a:t>He loves you more </a:t>
            </a:r>
          </a:p>
          <a:p>
            <a:pPr algn="ctr" eaLnBrk="1" hangingPunct="1"/>
            <a:r>
              <a:rPr lang="en-US" altLang="en-US" sz="4000" b="1"/>
              <a:t>than angels,</a:t>
            </a:r>
          </a:p>
          <a:p>
            <a:pPr algn="ctr" eaLnBrk="1" hangingPunct="1"/>
            <a:r>
              <a:rPr lang="en-US" altLang="en-US" sz="4000" b="1"/>
              <a:t>He loves you more </a:t>
            </a:r>
          </a:p>
          <a:p>
            <a:pPr algn="ctr" eaLnBrk="1" hangingPunct="1"/>
            <a:r>
              <a:rPr lang="en-US" altLang="en-US" sz="4000" b="1"/>
              <a:t>than the whole galaxy!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:a16="http://schemas.microsoft.com/office/drawing/2014/main" id="{73625899-EE34-44BC-B8B7-9BA2F8557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765175"/>
            <a:ext cx="8640763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000" b="1"/>
              <a:t>You love me, You love me,</a:t>
            </a:r>
          </a:p>
          <a:p>
            <a:pPr algn="ctr" eaLnBrk="1" hangingPunct="1"/>
            <a:r>
              <a:rPr lang="en-US" altLang="en-US" sz="4000" b="1"/>
              <a:t>You love me, Jesus You love me.</a:t>
            </a:r>
          </a:p>
          <a:p>
            <a:pPr algn="ctr" eaLnBrk="1" hangingPunct="1"/>
            <a:endParaRPr lang="en-US" altLang="en-US" sz="4000" b="1"/>
          </a:p>
          <a:p>
            <a:pPr algn="ctr" eaLnBrk="1" hangingPunct="1"/>
            <a:r>
              <a:rPr lang="en-US" altLang="en-US" sz="4000" b="1"/>
              <a:t>You love me, You love me,</a:t>
            </a:r>
          </a:p>
          <a:p>
            <a:pPr algn="ctr" eaLnBrk="1" hangingPunct="1"/>
            <a:r>
              <a:rPr lang="en-US" altLang="en-US" sz="4000" b="1"/>
              <a:t>You love me,</a:t>
            </a:r>
          </a:p>
          <a:p>
            <a:pPr algn="ctr" eaLnBrk="1" hangingPunct="1"/>
            <a:r>
              <a:rPr lang="en-US" altLang="en-US" sz="4000" b="1"/>
              <a:t>Jesus You love me more.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279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 Light</vt:lpstr>
      <vt:lpstr>Calibri</vt:lpstr>
      <vt:lpstr>Arial</vt:lpstr>
      <vt:lpstr>Arial Narrow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Brendan Petty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Sliced Bread</dc:title>
  <dc:subject>Song Words</dc:subject>
  <dc:creator>Snack Music Productions</dc:creator>
  <cp:lastModifiedBy>Brendan Petty</cp:lastModifiedBy>
  <cp:revision>9</cp:revision>
  <dcterms:created xsi:type="dcterms:W3CDTF">2007-06-06T05:56:37Z</dcterms:created>
  <dcterms:modified xsi:type="dcterms:W3CDTF">2019-11-27T08:11:13Z</dcterms:modified>
</cp:coreProperties>
</file>