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5" r:id="rId4"/>
    <p:sldId id="261" r:id="rId5"/>
    <p:sldId id="266" r:id="rId6"/>
    <p:sldId id="262" r:id="rId7"/>
    <p:sldId id="263" r:id="rId8"/>
    <p:sldId id="267" r:id="rId9"/>
    <p:sldId id="264" r:id="rId10"/>
    <p:sldId id="268" r:id="rId11"/>
    <p:sldId id="259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D7F5"/>
    <a:srgbClr val="0688D9"/>
    <a:srgbClr val="F86C0D"/>
    <a:srgbClr val="008130"/>
    <a:srgbClr val="F0E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79" d="100"/>
          <a:sy n="79" d="100"/>
        </p:scale>
        <p:origin x="132" y="5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CECCD-F80C-4284-A208-24675B8E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55753-B503-429F-897D-65647638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A7E81-EF0B-4B0C-9516-69FAF40F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E5C3-41FD-4950-B528-B05749E106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5044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D7572-3B84-44EF-8392-2DCB630E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AD214-86D8-4038-9F1F-F045D197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B3F5F-E073-4A1D-BE73-6BED57A8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3161-D7FD-4C8E-9D7B-ABFBC03EC10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162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4ED50-86E4-4D53-AA07-5757D2E5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672D0-1069-4E39-A865-EB207831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27CBA-07FB-438C-92A4-13B2FA56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EDD7F-9811-4FF6-B54B-5B62AC5D80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714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3F8AA-CCC3-4FEB-9E76-12B86D57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14D7D-E676-4753-A1BE-DC048259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F4B3-E9A0-42B4-A7DB-1327F4BF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F505-D1E1-491B-97BF-9A83709296C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7010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D3B74-BE5A-4178-98A7-410D2500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1E5AD-F895-4357-A5FA-5E8EB3BA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A7988-22B8-4492-B3D6-DB4F7499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2AD5-5BD5-4D9E-A776-EAD752D41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890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D4EE34-DCC2-471B-AD9B-0E0AF2AA1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C4208F-81E7-480F-91D8-27AB9EC6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BEBC90-328B-49DF-B22B-F348608C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27AE-FCCA-4614-8FB7-B8E2895DFF4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395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953CA5-A99F-46EC-9B4C-011D087C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050417-D09D-4B93-B8B2-8F2734B4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2A791-D393-479D-91A9-6D3C27DE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3950-2628-41C4-9887-CD473EDA8A5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7467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6556ED0-BADF-462A-8113-7DB6D21E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487763-F25E-40CC-8DB3-A1481DF5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5998C4-A175-4170-98CD-8D796289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65EE-A667-434E-A165-5A22C88A6F5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8830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814760F-1BBC-4D05-89A8-AF7C527D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F045BD-7346-40F2-A694-FD50929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73E0D4-E77B-4AD0-9176-C6D370B7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FF327-55D8-43B2-A2FD-8A887C6C11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419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0BECF1-C776-4CE0-AA28-8E32C30C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6DED94-C78A-4260-A1F6-BB5A3765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BC2702-FECD-4DB3-9EE5-8B451B84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23E8-5114-4B37-B417-4FB98FE4493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150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FC6A07-A47B-49D1-9346-778FE765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9145B6-5F9F-47A8-A7A7-20D857DF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DAFC9C-3E82-42AE-BAB1-F02D7A6C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9212B-1D06-472B-86C0-4CD4339182C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353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4BDD4DE-5278-4AFB-8C16-1DC4270FFE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FDCC65-DFB1-4F46-B1A7-1AA26117FC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0BA82-9D03-480D-9409-E116FE055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04DE2-59AE-4D2F-8BE6-30FCC520E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EC36-EC51-4481-B1ED-C5D32C9A6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CF0698-AA9A-4FED-AF81-323CDA2EAD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F43D4D7B-522C-4937-85B9-1D14FDECC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© 2012 Snack Music Productions</a:t>
            </a:r>
          </a:p>
        </p:txBody>
      </p:sp>
      <p:pic>
        <p:nvPicPr>
          <p:cNvPr id="2051" name="Picture 7" descr="the birdy - title">
            <a:extLst>
              <a:ext uri="{FF2B5EF4-FFF2-40B4-BE49-F238E27FC236}">
                <a16:creationId xmlns:a16="http://schemas.microsoft.com/office/drawing/2014/main" id="{5D878B88-B3AF-43B0-8490-53CC2F040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620713"/>
            <a:ext cx="7180262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2388EDB5-9C46-4187-9D0B-2AA96CEAC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2">
            <a:extLst>
              <a:ext uri="{FF2B5EF4-FFF2-40B4-BE49-F238E27FC236}">
                <a16:creationId xmlns:a16="http://schemas.microsoft.com/office/drawing/2014/main" id="{20D4B45D-FEE9-4A57-A0B5-B4FBC442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44450"/>
            <a:ext cx="887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Have no care ‘bout where they live</a:t>
            </a:r>
          </a:p>
          <a:p>
            <a:pPr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God gives them all they need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688D9"/>
            </a:gs>
            <a:gs pos="99001">
              <a:srgbClr val="8DD7F5"/>
            </a:gs>
            <a:gs pos="100000">
              <a:srgbClr val="8DD7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905EBC3A-5E15-4013-A073-AB6A78E00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789363"/>
            <a:ext cx="80549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God loves the lilies</a:t>
            </a:r>
          </a:p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And takes great care of them</a:t>
            </a:r>
          </a:p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He loves us even more</a:t>
            </a:r>
          </a:p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So don’t worry for anything</a:t>
            </a:r>
          </a:p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God gives us all we need</a:t>
            </a:r>
          </a:p>
        </p:txBody>
      </p:sp>
      <p:pic>
        <p:nvPicPr>
          <p:cNvPr id="12291" name="Picture 6">
            <a:extLst>
              <a:ext uri="{FF2B5EF4-FFF2-40B4-BE49-F238E27FC236}">
                <a16:creationId xmlns:a16="http://schemas.microsoft.com/office/drawing/2014/main" id="{2630E72A-9F34-499F-8792-36150F8BD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688D9"/>
            </a:gs>
            <a:gs pos="99001">
              <a:srgbClr val="8DD7F5"/>
            </a:gs>
            <a:gs pos="100000">
              <a:srgbClr val="8DD7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F15A4D15-EC42-42EF-8217-A2741646A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789363"/>
            <a:ext cx="80549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en-US" sz="3600" kern="0">
                <a:solidFill>
                  <a:schemeClr val="bg1"/>
                </a:solidFill>
                <a:latin typeface="Arial Black" panose="020B0A04020102020204" pitchFamily="34" charset="0"/>
              </a:rPr>
              <a:t>God loves the lilies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en-US" sz="3600" kern="0">
                <a:solidFill>
                  <a:schemeClr val="bg1"/>
                </a:solidFill>
                <a:latin typeface="Arial Black" panose="020B0A04020102020204" pitchFamily="34" charset="0"/>
              </a:rPr>
              <a:t>And takes great care of them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en-US" sz="3600" kern="0">
                <a:solidFill>
                  <a:schemeClr val="bg1"/>
                </a:solidFill>
                <a:latin typeface="Arial Black" panose="020B0A04020102020204" pitchFamily="34" charset="0"/>
              </a:rPr>
              <a:t>He loves us even more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en-US" sz="3600" kern="0">
                <a:solidFill>
                  <a:schemeClr val="bg1"/>
                </a:solidFill>
                <a:latin typeface="Arial Black" panose="020B0A04020102020204" pitchFamily="34" charset="0"/>
              </a:rPr>
              <a:t>So don’t worry for anything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en-US" sz="3600" kern="0">
                <a:solidFill>
                  <a:schemeClr val="bg1"/>
                </a:solidFill>
                <a:latin typeface="Arial Black" panose="020B0A04020102020204" pitchFamily="34" charset="0"/>
              </a:rPr>
              <a:t>God gives us all we need</a:t>
            </a:r>
          </a:p>
        </p:txBody>
      </p:sp>
      <p:pic>
        <p:nvPicPr>
          <p:cNvPr id="13315" name="Picture 6">
            <a:extLst>
              <a:ext uri="{FF2B5EF4-FFF2-40B4-BE49-F238E27FC236}">
                <a16:creationId xmlns:a16="http://schemas.microsoft.com/office/drawing/2014/main" id="{A40FBB0B-C187-42D3-94F8-27B0F3CEE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2">
            <a:extLst>
              <a:ext uri="{FF2B5EF4-FFF2-40B4-BE49-F238E27FC236}">
                <a16:creationId xmlns:a16="http://schemas.microsoft.com/office/drawing/2014/main" id="{2236F4A3-E831-41EE-A21C-0FCE4254D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588" y="3941763"/>
            <a:ext cx="80549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God loves the lilies</a:t>
            </a:r>
          </a:p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And takes great care of them</a:t>
            </a:r>
          </a:p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He loves us even more</a:t>
            </a:r>
          </a:p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So don’t worry for anything</a:t>
            </a:r>
          </a:p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God gives us all we need…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688D9"/>
            </a:gs>
            <a:gs pos="99001">
              <a:srgbClr val="8DD7F5"/>
            </a:gs>
            <a:gs pos="100000">
              <a:srgbClr val="8DD7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47DADCA-A724-41C4-80E4-EE88E85EC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Snack Music</a:t>
            </a:r>
          </a:p>
        </p:txBody>
      </p:sp>
      <p:pic>
        <p:nvPicPr>
          <p:cNvPr id="14339" name="Picture 3" descr="Birdie - lost sheep logo">
            <a:extLst>
              <a:ext uri="{FF2B5EF4-FFF2-40B4-BE49-F238E27FC236}">
                <a16:creationId xmlns:a16="http://schemas.microsoft.com/office/drawing/2014/main" id="{DF3252C4-87B4-4E1B-9F65-53B31B957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5805488"/>
            <a:ext cx="110648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id="{1B35BF46-4EFB-4C5A-B99E-97C879AD3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0" y="5445125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b="1">
                <a:latin typeface="Arial Narrow" panose="020B0606020202030204" pitchFamily="34" charset="0"/>
              </a:rPr>
              <a:t>Images by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A586E8CE-9DD8-4E10-81C0-B51A14E2D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E7113C90-CEAF-41CB-ACBB-ACCF5F2B6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4365625"/>
            <a:ext cx="73437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The sparrow and his friends</a:t>
            </a:r>
          </a:p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with their feathered wings</a:t>
            </a:r>
          </a:p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Fly above the clouds</a:t>
            </a:r>
          </a:p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They flap and chirp and sing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C3A6D124-4E3B-4714-9E9B-4264B5A4D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">
            <a:extLst>
              <a:ext uri="{FF2B5EF4-FFF2-40B4-BE49-F238E27FC236}">
                <a16:creationId xmlns:a16="http://schemas.microsoft.com/office/drawing/2014/main" id="{9B267B99-5926-42D9-BB45-9BEB8448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5516563"/>
            <a:ext cx="892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Have no care ‘bout what they wear</a:t>
            </a:r>
          </a:p>
          <a:p>
            <a:pPr algn="ct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God gives them all they need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A9D9CED0-B9A5-43C3-A319-859467458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2">
            <a:extLst>
              <a:ext uri="{FF2B5EF4-FFF2-40B4-BE49-F238E27FC236}">
                <a16:creationId xmlns:a16="http://schemas.microsoft.com/office/drawing/2014/main" id="{EB6D84D2-94F3-4604-8B71-F58B9441C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50813"/>
            <a:ext cx="60086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The sun begins to set</a:t>
            </a:r>
          </a:p>
          <a:p>
            <a:pPr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They find a tree to rest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A34172B-686C-4920-B470-95DA5FC9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551488"/>
            <a:ext cx="83518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They make themselves a home</a:t>
            </a:r>
          </a:p>
          <a:p>
            <a:pPr algn="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And build a little nest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D3B05A36-75FA-490D-A071-4494E7901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2">
            <a:extLst>
              <a:ext uri="{FF2B5EF4-FFF2-40B4-BE49-F238E27FC236}">
                <a16:creationId xmlns:a16="http://schemas.microsoft.com/office/drawing/2014/main" id="{E359AF9A-24AF-4FE6-9CDC-BB55FB5F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5551488"/>
            <a:ext cx="887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Have no care ‘bout where they live</a:t>
            </a:r>
          </a:p>
          <a:p>
            <a:pPr algn="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God gives them all they need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6306450B-3B2E-4ACD-868E-DB8FC9E6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A0457921-1146-4909-94BA-667169534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88913"/>
            <a:ext cx="80549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3600">
                <a:latin typeface="Arial Black" panose="020B0A04020102020204" pitchFamily="34" charset="0"/>
              </a:rPr>
              <a:t>God loves the sparrows</a:t>
            </a:r>
          </a:p>
          <a:p>
            <a:pPr algn="ctr" eaLnBrk="1" hangingPunct="1"/>
            <a:r>
              <a:rPr lang="en-AU" altLang="en-US" sz="3600">
                <a:latin typeface="Arial Black" panose="020B0A04020102020204" pitchFamily="34" charset="0"/>
              </a:rPr>
              <a:t>And takes great care of them</a:t>
            </a:r>
          </a:p>
          <a:p>
            <a:pPr algn="ctr" eaLnBrk="1" hangingPunct="1"/>
            <a:r>
              <a:rPr lang="en-AU" altLang="en-US" sz="3600">
                <a:latin typeface="Arial Black" panose="020B0A04020102020204" pitchFamily="34" charset="0"/>
              </a:rPr>
              <a:t>He loves us even more</a:t>
            </a:r>
          </a:p>
          <a:p>
            <a:pPr algn="ctr" eaLnBrk="1" hangingPunct="1"/>
            <a:r>
              <a:rPr lang="en-AU" altLang="en-US" sz="3600">
                <a:latin typeface="Arial Black" panose="020B0A04020102020204" pitchFamily="34" charset="0"/>
              </a:rPr>
              <a:t>So don’t worry for anything</a:t>
            </a:r>
          </a:p>
          <a:p>
            <a:pPr algn="ctr" eaLnBrk="1" hangingPunct="1"/>
            <a:r>
              <a:rPr lang="en-AU" altLang="en-US" sz="3600">
                <a:latin typeface="Arial Black" panose="020B0A04020102020204" pitchFamily="34" charset="0"/>
              </a:rPr>
              <a:t>God gives us all we need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C772C751-02A4-4DD3-8790-FB5FD518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">
            <a:extLst>
              <a:ext uri="{FF2B5EF4-FFF2-40B4-BE49-F238E27FC236}">
                <a16:creationId xmlns:a16="http://schemas.microsoft.com/office/drawing/2014/main" id="{C9618013-8548-4520-A222-AE33326F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4508500"/>
            <a:ext cx="68008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The lilies of the field</a:t>
            </a:r>
          </a:p>
          <a:p>
            <a:pPr algn="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With their sweet perfume</a:t>
            </a:r>
          </a:p>
          <a:p>
            <a:pPr algn="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Standing in the breeze</a:t>
            </a:r>
          </a:p>
          <a:p>
            <a:pPr algn="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Their colours in full bloom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9AC14C50-17BD-4FE3-AE76-DF247AFB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">
            <a:extLst>
              <a:ext uri="{FF2B5EF4-FFF2-40B4-BE49-F238E27FC236}">
                <a16:creationId xmlns:a16="http://schemas.microsoft.com/office/drawing/2014/main" id="{870985D5-C68A-4476-94E6-F99EBC6FB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5622925"/>
            <a:ext cx="8921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Have no care ‘bout what they wear</a:t>
            </a:r>
          </a:p>
          <a:p>
            <a:pPr algn="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God gives them all they need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CBEDA882-ED10-4F45-ABFA-9699B6A4E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2">
            <a:extLst>
              <a:ext uri="{FF2B5EF4-FFF2-40B4-BE49-F238E27FC236}">
                <a16:creationId xmlns:a16="http://schemas.microsoft.com/office/drawing/2014/main" id="{84491527-93B6-4AC2-A8AD-A9BD8EBB3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4450"/>
            <a:ext cx="76612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The moon comes out to shine</a:t>
            </a:r>
          </a:p>
          <a:p>
            <a:pPr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Their petals close to sleep</a:t>
            </a:r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D27D86CC-BCB9-4875-BE4F-8DCC3A459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5589588"/>
            <a:ext cx="90439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Until a new day comes</a:t>
            </a:r>
          </a:p>
          <a:p>
            <a:pPr algn="r" eaLnBrk="1" hangingPunct="1"/>
            <a:r>
              <a:rPr lang="en-AU" altLang="en-US" sz="3600">
                <a:solidFill>
                  <a:schemeClr val="bg1"/>
                </a:solidFill>
                <a:latin typeface="Arial Black" panose="020B0A04020102020204" pitchFamily="34" charset="0"/>
              </a:rPr>
              <a:t>When the morning sun they’ll greet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250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Calibri Light</vt:lpstr>
      <vt:lpstr>Arial Narrow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Snack Music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Birdy Song</dc:title>
  <dc:creator>Snack Music</dc:creator>
  <cp:lastModifiedBy>Brendan Petty</cp:lastModifiedBy>
  <cp:revision>8</cp:revision>
  <dcterms:created xsi:type="dcterms:W3CDTF">2012-02-16T10:18:18Z</dcterms:created>
  <dcterms:modified xsi:type="dcterms:W3CDTF">2019-11-27T08:10:40Z</dcterms:modified>
</cp:coreProperties>
</file>