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1" r:id="rId1"/>
  </p:sldMasterIdLst>
  <p:sldIdLst>
    <p:sldId id="256" r:id="rId2"/>
    <p:sldId id="257" r:id="rId3"/>
    <p:sldId id="258" r:id="rId4"/>
    <p:sldId id="259" r:id="rId5"/>
    <p:sldId id="260" r:id="rId6"/>
    <p:sldId id="262" r:id="rId7"/>
    <p:sldId id="265" r:id="rId8"/>
    <p:sldId id="264" r:id="rId9"/>
    <p:sldId id="263" r:id="rId10"/>
    <p:sldId id="267" r:id="rId11"/>
    <p:sldId id="266" r:id="rId12"/>
  </p:sldIdLst>
  <p:sldSz cx="12192000" cy="6858000"/>
  <p:notesSz cx="6858000" cy="9144000"/>
  <p:embeddedFontLst>
    <p:embeddedFont>
      <p:font typeface="Arial Black" panose="020B0A04020102020204" pitchFamily="34" charset="0"/>
      <p:regular r:id="rId13"/>
      <p:bold r:id="rId14"/>
    </p:embeddedFont>
    <p:embeddedFont>
      <p:font typeface="Arial Narrow" panose="020B060602020203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96" y="52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C397C38-1212-4596-909B-F4CE8C675A4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F71B158-BEBD-47C8-A499-533C44AAD93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AD240C7-7A1B-4EFF-9542-FCE07D40B4CF}"/>
              </a:ext>
            </a:extLst>
          </p:cNvPr>
          <p:cNvSpPr>
            <a:spLocks noGrp="1"/>
          </p:cNvSpPr>
          <p:nvPr>
            <p:ph type="sldNum" sz="quarter" idx="12"/>
          </p:nvPr>
        </p:nvSpPr>
        <p:spPr/>
        <p:txBody>
          <a:bodyPr/>
          <a:lstStyle>
            <a:lvl1pPr>
              <a:defRPr/>
            </a:lvl1pPr>
          </a:lstStyle>
          <a:p>
            <a:pPr>
              <a:defRPr/>
            </a:pPr>
            <a:fld id="{DCF34F2C-85BF-47FB-9070-945328384A92}" type="slidenum">
              <a:rPr lang="en-US" altLang="en-US"/>
              <a:pPr>
                <a:defRPr/>
              </a:pPr>
              <a:t>‹#›</a:t>
            </a:fld>
            <a:endParaRPr lang="en-US" altLang="en-US"/>
          </a:p>
        </p:txBody>
      </p:sp>
    </p:spTree>
    <p:extLst>
      <p:ext uri="{BB962C8B-B14F-4D97-AF65-F5344CB8AC3E}">
        <p14:creationId xmlns:p14="http://schemas.microsoft.com/office/powerpoint/2010/main" val="72348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E68819D-0A0C-4C44-90C7-58512F6C316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AE909E7-357B-429D-8F2F-AAEE0415082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D4CF452-FC2D-4F6B-8180-9A95EACF27C6}"/>
              </a:ext>
            </a:extLst>
          </p:cNvPr>
          <p:cNvSpPr>
            <a:spLocks noGrp="1"/>
          </p:cNvSpPr>
          <p:nvPr>
            <p:ph type="sldNum" sz="quarter" idx="12"/>
          </p:nvPr>
        </p:nvSpPr>
        <p:spPr/>
        <p:txBody>
          <a:bodyPr/>
          <a:lstStyle>
            <a:lvl1pPr>
              <a:defRPr/>
            </a:lvl1pPr>
          </a:lstStyle>
          <a:p>
            <a:pPr>
              <a:defRPr/>
            </a:pPr>
            <a:fld id="{552E7DD0-14E0-4352-A2B8-44F4DF4A76AC}" type="slidenum">
              <a:rPr lang="en-US" altLang="en-US"/>
              <a:pPr>
                <a:defRPr/>
              </a:pPr>
              <a:t>‹#›</a:t>
            </a:fld>
            <a:endParaRPr lang="en-US" altLang="en-US"/>
          </a:p>
        </p:txBody>
      </p:sp>
    </p:spTree>
    <p:extLst>
      <p:ext uri="{BB962C8B-B14F-4D97-AF65-F5344CB8AC3E}">
        <p14:creationId xmlns:p14="http://schemas.microsoft.com/office/powerpoint/2010/main" val="387368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96CFB2-0036-4DFF-884A-D3084B7DA16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FDE311E-1975-4F77-AFF2-31DFE284B46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20CB473-EF79-4ED9-A656-662206229253}"/>
              </a:ext>
            </a:extLst>
          </p:cNvPr>
          <p:cNvSpPr>
            <a:spLocks noGrp="1"/>
          </p:cNvSpPr>
          <p:nvPr>
            <p:ph type="sldNum" sz="quarter" idx="12"/>
          </p:nvPr>
        </p:nvSpPr>
        <p:spPr/>
        <p:txBody>
          <a:bodyPr/>
          <a:lstStyle>
            <a:lvl1pPr>
              <a:defRPr/>
            </a:lvl1pPr>
          </a:lstStyle>
          <a:p>
            <a:pPr>
              <a:defRPr/>
            </a:pPr>
            <a:fld id="{47282699-EF08-401E-A296-8CCB3BC6B926}" type="slidenum">
              <a:rPr lang="en-US" altLang="en-US"/>
              <a:pPr>
                <a:defRPr/>
              </a:pPr>
              <a:t>‹#›</a:t>
            </a:fld>
            <a:endParaRPr lang="en-US" altLang="en-US"/>
          </a:p>
        </p:txBody>
      </p:sp>
    </p:spTree>
    <p:extLst>
      <p:ext uri="{BB962C8B-B14F-4D97-AF65-F5344CB8AC3E}">
        <p14:creationId xmlns:p14="http://schemas.microsoft.com/office/powerpoint/2010/main" val="173125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Date Placeholder 2">
            <a:extLst>
              <a:ext uri="{FF2B5EF4-FFF2-40B4-BE49-F238E27FC236}">
                <a16:creationId xmlns:a16="http://schemas.microsoft.com/office/drawing/2014/main" id="{82A72BCB-2251-492A-8C9E-1497FED624B0}"/>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A5CC1B34-31AC-4CB1-BD8E-E347A0AE9D17}"/>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30ACFA2C-8D5F-420C-A190-4416EFD81A30}"/>
              </a:ext>
            </a:extLst>
          </p:cNvPr>
          <p:cNvSpPr>
            <a:spLocks noGrp="1"/>
          </p:cNvSpPr>
          <p:nvPr>
            <p:ph type="sldNum" sz="quarter" idx="12"/>
          </p:nvPr>
        </p:nvSpPr>
        <p:spPr>
          <a:xfrm>
            <a:off x="8737600" y="6245225"/>
            <a:ext cx="2844800" cy="476250"/>
          </a:xfrm>
        </p:spPr>
        <p:txBody>
          <a:bodyPr/>
          <a:lstStyle>
            <a:lvl1pPr>
              <a:defRPr/>
            </a:lvl1pPr>
          </a:lstStyle>
          <a:p>
            <a:pPr>
              <a:defRPr/>
            </a:pPr>
            <a:fld id="{4E3A9DB0-6D28-4A91-9559-2F69AD9CAE77}" type="slidenum">
              <a:rPr lang="en-US" altLang="en-US"/>
              <a:pPr>
                <a:defRPr/>
              </a:pPr>
              <a:t>‹#›</a:t>
            </a:fld>
            <a:endParaRPr lang="en-US" altLang="en-US"/>
          </a:p>
        </p:txBody>
      </p:sp>
    </p:spTree>
    <p:extLst>
      <p:ext uri="{BB962C8B-B14F-4D97-AF65-F5344CB8AC3E}">
        <p14:creationId xmlns:p14="http://schemas.microsoft.com/office/powerpoint/2010/main" val="896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4436AC-29AD-4A06-9A5C-7DC214E3EB5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686EFF7-EA9D-4A7B-9AAC-EB94C6BC01A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CCB404F-60A3-44EE-8E0B-B4D26807DF34}"/>
              </a:ext>
            </a:extLst>
          </p:cNvPr>
          <p:cNvSpPr>
            <a:spLocks noGrp="1"/>
          </p:cNvSpPr>
          <p:nvPr>
            <p:ph type="sldNum" sz="quarter" idx="12"/>
          </p:nvPr>
        </p:nvSpPr>
        <p:spPr/>
        <p:txBody>
          <a:bodyPr/>
          <a:lstStyle>
            <a:lvl1pPr>
              <a:defRPr/>
            </a:lvl1pPr>
          </a:lstStyle>
          <a:p>
            <a:pPr>
              <a:defRPr/>
            </a:pPr>
            <a:fld id="{2F389361-C564-4DCF-A58A-A50F0D7F3F1F}" type="slidenum">
              <a:rPr lang="en-US" altLang="en-US"/>
              <a:pPr>
                <a:defRPr/>
              </a:pPr>
              <a:t>‹#›</a:t>
            </a:fld>
            <a:endParaRPr lang="en-US" altLang="en-US"/>
          </a:p>
        </p:txBody>
      </p:sp>
    </p:spTree>
    <p:extLst>
      <p:ext uri="{BB962C8B-B14F-4D97-AF65-F5344CB8AC3E}">
        <p14:creationId xmlns:p14="http://schemas.microsoft.com/office/powerpoint/2010/main" val="291655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D7EF07-8B5D-489D-9386-7E8CAFCB89C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F409960-9BA4-4F3A-BFDC-35D4BBD666D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3CEAAD1-9F27-404C-A7DB-44640102D23C}"/>
              </a:ext>
            </a:extLst>
          </p:cNvPr>
          <p:cNvSpPr>
            <a:spLocks noGrp="1"/>
          </p:cNvSpPr>
          <p:nvPr>
            <p:ph type="sldNum" sz="quarter" idx="12"/>
          </p:nvPr>
        </p:nvSpPr>
        <p:spPr/>
        <p:txBody>
          <a:bodyPr/>
          <a:lstStyle>
            <a:lvl1pPr>
              <a:defRPr/>
            </a:lvl1pPr>
          </a:lstStyle>
          <a:p>
            <a:pPr>
              <a:defRPr/>
            </a:pPr>
            <a:fld id="{EA868FFF-A703-469D-83C2-BC9EF34717F8}" type="slidenum">
              <a:rPr lang="en-US" altLang="en-US"/>
              <a:pPr>
                <a:defRPr/>
              </a:pPr>
              <a:t>‹#›</a:t>
            </a:fld>
            <a:endParaRPr lang="en-US" altLang="en-US"/>
          </a:p>
        </p:txBody>
      </p:sp>
    </p:spTree>
    <p:extLst>
      <p:ext uri="{BB962C8B-B14F-4D97-AF65-F5344CB8AC3E}">
        <p14:creationId xmlns:p14="http://schemas.microsoft.com/office/powerpoint/2010/main" val="184791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A977C68-D35B-4A17-AD02-B40A5AB7E27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D0F4455-68E6-4638-BE40-53096EA7ECB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3158F1A-369C-4A54-86FE-47D574D2174F}"/>
              </a:ext>
            </a:extLst>
          </p:cNvPr>
          <p:cNvSpPr>
            <a:spLocks noGrp="1"/>
          </p:cNvSpPr>
          <p:nvPr>
            <p:ph type="sldNum" sz="quarter" idx="12"/>
          </p:nvPr>
        </p:nvSpPr>
        <p:spPr/>
        <p:txBody>
          <a:bodyPr/>
          <a:lstStyle>
            <a:lvl1pPr>
              <a:defRPr/>
            </a:lvl1pPr>
          </a:lstStyle>
          <a:p>
            <a:pPr>
              <a:defRPr/>
            </a:pPr>
            <a:fld id="{254EE8D9-6C3D-4262-9280-2DA04540299E}" type="slidenum">
              <a:rPr lang="en-US" altLang="en-US"/>
              <a:pPr>
                <a:defRPr/>
              </a:pPr>
              <a:t>‹#›</a:t>
            </a:fld>
            <a:endParaRPr lang="en-US" altLang="en-US"/>
          </a:p>
        </p:txBody>
      </p:sp>
    </p:spTree>
    <p:extLst>
      <p:ext uri="{BB962C8B-B14F-4D97-AF65-F5344CB8AC3E}">
        <p14:creationId xmlns:p14="http://schemas.microsoft.com/office/powerpoint/2010/main" val="105661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FBB26B4-8ADB-4E7F-BE31-BC532940B2D3}"/>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D4938276-5A0B-4183-B0FA-7C28DAB5B600}"/>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455EDF9F-CD15-4230-A613-397B89D51FD9}"/>
              </a:ext>
            </a:extLst>
          </p:cNvPr>
          <p:cNvSpPr>
            <a:spLocks noGrp="1"/>
          </p:cNvSpPr>
          <p:nvPr>
            <p:ph type="sldNum" sz="quarter" idx="12"/>
          </p:nvPr>
        </p:nvSpPr>
        <p:spPr/>
        <p:txBody>
          <a:bodyPr/>
          <a:lstStyle>
            <a:lvl1pPr>
              <a:defRPr/>
            </a:lvl1pPr>
          </a:lstStyle>
          <a:p>
            <a:pPr>
              <a:defRPr/>
            </a:pPr>
            <a:fld id="{17E4A2DC-7D4F-4FCC-BDD2-D66D079412B9}" type="slidenum">
              <a:rPr lang="en-US" altLang="en-US"/>
              <a:pPr>
                <a:defRPr/>
              </a:pPr>
              <a:t>‹#›</a:t>
            </a:fld>
            <a:endParaRPr lang="en-US" altLang="en-US"/>
          </a:p>
        </p:txBody>
      </p:sp>
    </p:spTree>
    <p:extLst>
      <p:ext uri="{BB962C8B-B14F-4D97-AF65-F5344CB8AC3E}">
        <p14:creationId xmlns:p14="http://schemas.microsoft.com/office/powerpoint/2010/main" val="314689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D3CA608-42DB-4B3E-9866-1A54F1B9F446}"/>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B43C3D1B-1068-4B81-BAF0-12BB2FE692C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A51BFC63-27B3-4A5C-AA41-67BE465D63CD}"/>
              </a:ext>
            </a:extLst>
          </p:cNvPr>
          <p:cNvSpPr>
            <a:spLocks noGrp="1"/>
          </p:cNvSpPr>
          <p:nvPr>
            <p:ph type="sldNum" sz="quarter" idx="12"/>
          </p:nvPr>
        </p:nvSpPr>
        <p:spPr/>
        <p:txBody>
          <a:bodyPr/>
          <a:lstStyle>
            <a:lvl1pPr>
              <a:defRPr/>
            </a:lvl1pPr>
          </a:lstStyle>
          <a:p>
            <a:pPr>
              <a:defRPr/>
            </a:pPr>
            <a:fld id="{69D592C9-BA07-4108-9EF6-5C173929BF12}" type="slidenum">
              <a:rPr lang="en-US" altLang="en-US"/>
              <a:pPr>
                <a:defRPr/>
              </a:pPr>
              <a:t>‹#›</a:t>
            </a:fld>
            <a:endParaRPr lang="en-US" altLang="en-US"/>
          </a:p>
        </p:txBody>
      </p:sp>
    </p:spTree>
    <p:extLst>
      <p:ext uri="{BB962C8B-B14F-4D97-AF65-F5344CB8AC3E}">
        <p14:creationId xmlns:p14="http://schemas.microsoft.com/office/powerpoint/2010/main" val="201565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7EFC6C-4FD3-48F3-9FAD-1E96D6757A1C}"/>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0C5856EB-1444-42E0-B803-E77AE789FCA8}"/>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48309388-C632-4F9E-A13A-51349C8BE6E1}"/>
              </a:ext>
            </a:extLst>
          </p:cNvPr>
          <p:cNvSpPr>
            <a:spLocks noGrp="1"/>
          </p:cNvSpPr>
          <p:nvPr>
            <p:ph type="sldNum" sz="quarter" idx="12"/>
          </p:nvPr>
        </p:nvSpPr>
        <p:spPr/>
        <p:txBody>
          <a:bodyPr/>
          <a:lstStyle>
            <a:lvl1pPr>
              <a:defRPr/>
            </a:lvl1pPr>
          </a:lstStyle>
          <a:p>
            <a:pPr>
              <a:defRPr/>
            </a:pPr>
            <a:fld id="{797E0398-2B26-4E6A-9AAC-87CF27A2417F}" type="slidenum">
              <a:rPr lang="en-US" altLang="en-US"/>
              <a:pPr>
                <a:defRPr/>
              </a:pPr>
              <a:t>‹#›</a:t>
            </a:fld>
            <a:endParaRPr lang="en-US" altLang="en-US"/>
          </a:p>
        </p:txBody>
      </p:sp>
    </p:spTree>
    <p:extLst>
      <p:ext uri="{BB962C8B-B14F-4D97-AF65-F5344CB8AC3E}">
        <p14:creationId xmlns:p14="http://schemas.microsoft.com/office/powerpoint/2010/main" val="162050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ECC912F-5012-4DB3-A483-0F867AF8678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F920F3B-8F31-461E-91AE-D5304DA5B61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15E75D9-2D97-44DD-A930-4EF8EB05165A}"/>
              </a:ext>
            </a:extLst>
          </p:cNvPr>
          <p:cNvSpPr>
            <a:spLocks noGrp="1"/>
          </p:cNvSpPr>
          <p:nvPr>
            <p:ph type="sldNum" sz="quarter" idx="12"/>
          </p:nvPr>
        </p:nvSpPr>
        <p:spPr/>
        <p:txBody>
          <a:bodyPr/>
          <a:lstStyle>
            <a:lvl1pPr>
              <a:defRPr/>
            </a:lvl1pPr>
          </a:lstStyle>
          <a:p>
            <a:pPr>
              <a:defRPr/>
            </a:pPr>
            <a:fld id="{4A41FD83-DA2D-4220-B4DB-AC2EB575FDDE}" type="slidenum">
              <a:rPr lang="en-US" altLang="en-US"/>
              <a:pPr>
                <a:defRPr/>
              </a:pPr>
              <a:t>‹#›</a:t>
            </a:fld>
            <a:endParaRPr lang="en-US" altLang="en-US"/>
          </a:p>
        </p:txBody>
      </p:sp>
    </p:spTree>
    <p:extLst>
      <p:ext uri="{BB962C8B-B14F-4D97-AF65-F5344CB8AC3E}">
        <p14:creationId xmlns:p14="http://schemas.microsoft.com/office/powerpoint/2010/main" val="320945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D940D82-26B1-4B0F-B0A4-FE788F76E86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4773F37-5B73-41D1-ACEA-ED0B47333D3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1FA646E-0620-4993-A088-90FD474B1620}"/>
              </a:ext>
            </a:extLst>
          </p:cNvPr>
          <p:cNvSpPr>
            <a:spLocks noGrp="1"/>
          </p:cNvSpPr>
          <p:nvPr>
            <p:ph type="sldNum" sz="quarter" idx="12"/>
          </p:nvPr>
        </p:nvSpPr>
        <p:spPr/>
        <p:txBody>
          <a:bodyPr/>
          <a:lstStyle>
            <a:lvl1pPr>
              <a:defRPr/>
            </a:lvl1pPr>
          </a:lstStyle>
          <a:p>
            <a:pPr>
              <a:defRPr/>
            </a:pPr>
            <a:fld id="{66BFD24D-F3CF-4637-AD3A-8DD5EA45778C}" type="slidenum">
              <a:rPr lang="en-US" altLang="en-US"/>
              <a:pPr>
                <a:defRPr/>
              </a:pPr>
              <a:t>‹#›</a:t>
            </a:fld>
            <a:endParaRPr lang="en-US" altLang="en-US"/>
          </a:p>
        </p:txBody>
      </p:sp>
    </p:spTree>
    <p:extLst>
      <p:ext uri="{BB962C8B-B14F-4D97-AF65-F5344CB8AC3E}">
        <p14:creationId xmlns:p14="http://schemas.microsoft.com/office/powerpoint/2010/main" val="785728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00"/>
            </a:gs>
            <a:gs pos="100000">
              <a:srgbClr val="9999FF"/>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3F3EEC7-5541-444E-BB2C-D43DBF4FADD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2933FFD-8277-4A5B-975F-DFC93462A76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E754CB8-3599-43E7-9B24-0EA532871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A8D089BB-3988-4277-8FF1-DA4FC91DB4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716E57B0-AA1C-4DEF-8A88-AD09CBC6F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809696FB-B888-49A8-A601-88277AE375F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neeze">
            <a:extLst>
              <a:ext uri="{FF2B5EF4-FFF2-40B4-BE49-F238E27FC236}">
                <a16:creationId xmlns:a16="http://schemas.microsoft.com/office/drawing/2014/main" id="{E2B25E2C-DB14-4BD7-B2AD-2BB769A75DB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2636838"/>
            <a:ext cx="39211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thesneezesong">
            <a:extLst>
              <a:ext uri="{FF2B5EF4-FFF2-40B4-BE49-F238E27FC236}">
                <a16:creationId xmlns:a16="http://schemas.microsoft.com/office/drawing/2014/main" id="{8B0CD1C5-926A-45C5-A630-550469898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341438"/>
            <a:ext cx="806450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7">
            <a:extLst>
              <a:ext uri="{FF2B5EF4-FFF2-40B4-BE49-F238E27FC236}">
                <a16:creationId xmlns:a16="http://schemas.microsoft.com/office/drawing/2014/main" id="{E33B37A4-E8F9-4E48-AE26-84AAEEC1D8A1}"/>
              </a:ext>
            </a:extLst>
          </p:cNvPr>
          <p:cNvSpPr>
            <a:spLocks noChangeArrowheads="1"/>
          </p:cNvSpPr>
          <p:nvPr/>
        </p:nvSpPr>
        <p:spPr bwMode="auto">
          <a:xfrm>
            <a:off x="1524000" y="6518275"/>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a:latin typeface="Arial Narrow" panose="020B0606020202030204" pitchFamily="34" charset="0"/>
              </a:rPr>
              <a:t>© 2006 Snack Music Productions</a:t>
            </a:r>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a:extLst>
              <a:ext uri="{FF2B5EF4-FFF2-40B4-BE49-F238E27FC236}">
                <a16:creationId xmlns:a16="http://schemas.microsoft.com/office/drawing/2014/main" id="{193ACD9E-9CF8-4663-A21A-034B7507D41D}"/>
              </a:ext>
            </a:extLst>
          </p:cNvPr>
          <p:cNvSpPr txBox="1">
            <a:spLocks noChangeArrowheads="1"/>
          </p:cNvSpPr>
          <p:nvPr/>
        </p:nvSpPr>
        <p:spPr bwMode="auto">
          <a:xfrm>
            <a:off x="3000375" y="3789363"/>
            <a:ext cx="6156325"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God loves us the same!</a:t>
            </a:r>
          </a:p>
        </p:txBody>
      </p:sp>
      <p:graphicFrame>
        <p:nvGraphicFramePr>
          <p:cNvPr id="12291" name="Object 4">
            <a:extLst>
              <a:ext uri="{FF2B5EF4-FFF2-40B4-BE49-F238E27FC236}">
                <a16:creationId xmlns:a16="http://schemas.microsoft.com/office/drawing/2014/main" id="{8AA16A23-306C-4943-8523-E4085BA4D0D7}"/>
              </a:ext>
            </a:extLst>
          </p:cNvPr>
          <p:cNvGraphicFramePr>
            <a:graphicFrameLocks noGrp="1" noChangeAspect="1"/>
          </p:cNvGraphicFramePr>
          <p:nvPr>
            <p:ph/>
          </p:nvPr>
        </p:nvGraphicFramePr>
        <p:xfrm>
          <a:off x="4656138" y="333375"/>
          <a:ext cx="2489200" cy="3313113"/>
        </p:xfrm>
        <a:graphic>
          <a:graphicData uri="http://schemas.openxmlformats.org/presentationml/2006/ole">
            <mc:AlternateContent xmlns:mc="http://schemas.openxmlformats.org/markup-compatibility/2006">
              <mc:Choice xmlns:v="urn:schemas-microsoft-com:vml" Requires="v">
                <p:oleObj spid="_x0000_s12292" name="Image" r:id="rId3" imgW="1231186" imgH="1639827" progId="Photoshop.Image.7">
                  <p:embed/>
                </p:oleObj>
              </mc:Choice>
              <mc:Fallback>
                <p:oleObj name="Image" r:id="rId3" imgW="1231186" imgH="1639827" progId="Photoshop.Image.7">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333375"/>
                        <a:ext cx="24892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AE3AA76C-E238-4410-A04E-ED1AF6A45FF9}"/>
              </a:ext>
            </a:extLst>
          </p:cNvPr>
          <p:cNvSpPr>
            <a:spLocks noChangeArrowheads="1"/>
          </p:cNvSpPr>
          <p:nvPr/>
        </p:nvSpPr>
        <p:spPr bwMode="auto">
          <a:xfrm>
            <a:off x="1524000" y="6518275"/>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a:latin typeface="Arial Narrow" panose="020B0606020202030204" pitchFamily="34" charset="0"/>
              </a:rPr>
              <a:t>Snack Music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B3FC2357-343E-40AA-92DB-7491833AC12C}"/>
              </a:ext>
            </a:extLst>
          </p:cNvPr>
          <p:cNvSpPr txBox="1">
            <a:spLocks noChangeArrowheads="1"/>
          </p:cNvSpPr>
          <p:nvPr/>
        </p:nvSpPr>
        <p:spPr bwMode="auto">
          <a:xfrm>
            <a:off x="1127125" y="1646238"/>
            <a:ext cx="6156325"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God loves us the same!</a:t>
            </a:r>
          </a:p>
        </p:txBody>
      </p:sp>
      <p:pic>
        <p:nvPicPr>
          <p:cNvPr id="4099" name="Picture 6" descr="sneeze">
            <a:extLst>
              <a:ext uri="{FF2B5EF4-FFF2-40B4-BE49-F238E27FC236}">
                <a16:creationId xmlns:a16="http://schemas.microsoft.com/office/drawing/2014/main" id="{87EDAE89-F7EF-4C6E-9EAB-DAFD4D830E3E}"/>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8191500" y="836613"/>
            <a:ext cx="3203575" cy="43926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9C228326-7088-4B69-88E8-9B144F334B68}"/>
              </a:ext>
            </a:extLst>
          </p:cNvPr>
          <p:cNvSpPr>
            <a:spLocks noGrp="1" noChangeArrowheads="1"/>
          </p:cNvSpPr>
          <p:nvPr>
            <p:ph idx="1"/>
          </p:nvPr>
        </p:nvSpPr>
        <p:spPr>
          <a:xfrm>
            <a:off x="1524000" y="1341438"/>
            <a:ext cx="9144000" cy="4525962"/>
          </a:xfrm>
        </p:spPr>
        <p:txBody>
          <a:bodyPr/>
          <a:lstStyle/>
          <a:p>
            <a:pPr algn="ctr">
              <a:buFontTx/>
              <a:buNone/>
            </a:pPr>
            <a:r>
              <a:rPr lang="en-US" altLang="en-US">
                <a:latin typeface="Arial Black" panose="020B0A04020102020204" pitchFamily="34" charset="0"/>
              </a:rPr>
              <a:t>Some people sneeze small, </a:t>
            </a:r>
          </a:p>
          <a:p>
            <a:pPr algn="ctr">
              <a:buFontTx/>
              <a:buNone/>
            </a:pPr>
            <a:r>
              <a:rPr lang="en-US" altLang="en-US">
                <a:latin typeface="Arial Black" panose="020B0A04020102020204" pitchFamily="34" charset="0"/>
              </a:rPr>
              <a:t>some people sneeze big, </a:t>
            </a:r>
          </a:p>
          <a:p>
            <a:pPr algn="ctr">
              <a:buFontTx/>
              <a:buNone/>
            </a:pPr>
            <a:r>
              <a:rPr lang="en-US" altLang="en-US">
                <a:latin typeface="Arial Black" panose="020B0A04020102020204" pitchFamily="34" charset="0"/>
              </a:rPr>
              <a:t>some people's sneezes snort like a pig. </a:t>
            </a:r>
          </a:p>
          <a:p>
            <a:pPr algn="ctr">
              <a:buFontTx/>
              <a:buNone/>
            </a:pPr>
            <a:endParaRPr lang="en-US" altLang="en-US">
              <a:latin typeface="Arial Black" panose="020B0A04020102020204" pitchFamily="34" charset="0"/>
            </a:endParaRPr>
          </a:p>
          <a:p>
            <a:pPr algn="ctr">
              <a:buFontTx/>
              <a:buNone/>
            </a:pPr>
            <a:r>
              <a:rPr lang="en-US" altLang="en-US">
                <a:latin typeface="Arial Black" panose="020B0A04020102020204" pitchFamily="34" charset="0"/>
              </a:rPr>
              <a:t>Some people sneeze loud, </a:t>
            </a:r>
          </a:p>
          <a:p>
            <a:pPr algn="ctr">
              <a:buFontTx/>
              <a:buNone/>
            </a:pPr>
            <a:r>
              <a:rPr lang="en-US" altLang="en-US">
                <a:latin typeface="Arial Black" panose="020B0A04020102020204" pitchFamily="34" charset="0"/>
              </a:rPr>
              <a:t>some people sneeze soft, </a:t>
            </a:r>
          </a:p>
          <a:p>
            <a:pPr algn="ctr">
              <a:buFontTx/>
              <a:buNone/>
            </a:pPr>
            <a:r>
              <a:rPr lang="en-US" altLang="en-US">
                <a:latin typeface="Arial Black" panose="020B0A04020102020204" pitchFamily="34" charset="0"/>
              </a:rPr>
              <a:t>some people sneeze upstairs in the loft!</a:t>
            </a:r>
          </a:p>
          <a:p>
            <a:pPr algn="ctr">
              <a:buFontTx/>
              <a:buNone/>
            </a:pPr>
            <a:r>
              <a:rPr lang="en-US" altLang="en-US">
                <a:latin typeface="Arial Black" panose="020B0A0402010202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sneeze_">
            <a:extLst>
              <a:ext uri="{FF2B5EF4-FFF2-40B4-BE49-F238E27FC236}">
                <a16:creationId xmlns:a16="http://schemas.microsoft.com/office/drawing/2014/main" id="{5065D97B-7365-4F7D-BB49-A35CAB56DF4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66763" y="1323975"/>
            <a:ext cx="3457575" cy="3673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Text Box 8">
            <a:extLst>
              <a:ext uri="{FF2B5EF4-FFF2-40B4-BE49-F238E27FC236}">
                <a16:creationId xmlns:a16="http://schemas.microsoft.com/office/drawing/2014/main" id="{DD051E42-1BC4-44F2-85D5-6503A23E783F}"/>
              </a:ext>
            </a:extLst>
          </p:cNvPr>
          <p:cNvSpPr txBox="1">
            <a:spLocks noChangeArrowheads="1"/>
          </p:cNvSpPr>
          <p:nvPr/>
        </p:nvSpPr>
        <p:spPr bwMode="auto">
          <a:xfrm>
            <a:off x="4549775" y="1773238"/>
            <a:ext cx="6156325"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God loves us the same!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216EA1BA-EEC3-47F9-A013-A6277A5F7F5D}"/>
              </a:ext>
            </a:extLst>
          </p:cNvPr>
          <p:cNvSpPr>
            <a:spLocks noGrp="1" noChangeArrowheads="1"/>
          </p:cNvSpPr>
          <p:nvPr>
            <p:ph idx="1"/>
          </p:nvPr>
        </p:nvSpPr>
        <p:spPr>
          <a:xfrm>
            <a:off x="1524000" y="1125538"/>
            <a:ext cx="9144000" cy="4525962"/>
          </a:xfrm>
        </p:spPr>
        <p:txBody>
          <a:bodyPr/>
          <a:lstStyle/>
          <a:p>
            <a:pPr algn="ctr">
              <a:buFontTx/>
              <a:buNone/>
            </a:pPr>
            <a:r>
              <a:rPr lang="en-US" altLang="en-US">
                <a:latin typeface="Arial Black" panose="020B0A04020102020204" pitchFamily="34" charset="0"/>
              </a:rPr>
              <a:t>Some people sneeze once, </a:t>
            </a:r>
          </a:p>
          <a:p>
            <a:pPr algn="ctr">
              <a:buFontTx/>
              <a:buNone/>
            </a:pPr>
            <a:r>
              <a:rPr lang="en-US" altLang="en-US">
                <a:latin typeface="Arial Black" panose="020B0A04020102020204" pitchFamily="34" charset="0"/>
              </a:rPr>
              <a:t>some people sneeze twice, </a:t>
            </a:r>
          </a:p>
          <a:p>
            <a:pPr algn="ctr">
              <a:buFontTx/>
              <a:buNone/>
            </a:pPr>
            <a:r>
              <a:rPr lang="en-US" altLang="en-US">
                <a:latin typeface="Arial Black" panose="020B0A04020102020204" pitchFamily="34" charset="0"/>
              </a:rPr>
              <a:t>some people sneeze ten times, </a:t>
            </a:r>
          </a:p>
          <a:p>
            <a:pPr algn="ctr">
              <a:buFontTx/>
              <a:buNone/>
            </a:pPr>
            <a:r>
              <a:rPr lang="en-US" altLang="en-US">
                <a:latin typeface="Arial Black" panose="020B0A04020102020204" pitchFamily="34" charset="0"/>
              </a:rPr>
              <a:t>it's not nice!</a:t>
            </a:r>
          </a:p>
          <a:p>
            <a:pPr algn="ctr">
              <a:buFontTx/>
              <a:buNone/>
            </a:pPr>
            <a:endParaRPr lang="en-US" altLang="en-US">
              <a:latin typeface="Arial Black" panose="020B0A04020102020204" pitchFamily="34" charset="0"/>
            </a:endParaRPr>
          </a:p>
          <a:p>
            <a:pPr algn="ctr">
              <a:buFontTx/>
              <a:buNone/>
            </a:pPr>
            <a:r>
              <a:rPr lang="en-US" altLang="en-US">
                <a:latin typeface="Arial Black" panose="020B0A04020102020204" pitchFamily="34" charset="0"/>
              </a:rPr>
              <a:t>Some people sneeze short, </a:t>
            </a:r>
          </a:p>
          <a:p>
            <a:pPr algn="ctr">
              <a:buFontTx/>
              <a:buNone/>
            </a:pPr>
            <a:r>
              <a:rPr lang="en-US" altLang="en-US">
                <a:latin typeface="Arial Black" panose="020B0A04020102020204" pitchFamily="34" charset="0"/>
              </a:rPr>
              <a:t>some people sneeze long, </a:t>
            </a:r>
          </a:p>
          <a:p>
            <a:pPr algn="ctr">
              <a:buFontTx/>
              <a:buNone/>
            </a:pPr>
            <a:r>
              <a:rPr lang="en-US" altLang="en-US">
                <a:latin typeface="Arial Black" panose="020B0A04020102020204" pitchFamily="34" charset="0"/>
              </a:rPr>
              <a:t>but everyone sneezes in this song!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Sneeze">
            <a:extLst>
              <a:ext uri="{FF2B5EF4-FFF2-40B4-BE49-F238E27FC236}">
                <a16:creationId xmlns:a16="http://schemas.microsoft.com/office/drawing/2014/main" id="{C114DD3B-4A03-4FE4-8C9C-1EC83D3169C3}"/>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391400" y="1538288"/>
            <a:ext cx="4357688" cy="3324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Text Box 6">
            <a:extLst>
              <a:ext uri="{FF2B5EF4-FFF2-40B4-BE49-F238E27FC236}">
                <a16:creationId xmlns:a16="http://schemas.microsoft.com/office/drawing/2014/main" id="{C83D9405-9408-475F-898A-FECBE7D4B70C}"/>
              </a:ext>
            </a:extLst>
          </p:cNvPr>
          <p:cNvSpPr txBox="1">
            <a:spLocks noChangeArrowheads="1"/>
          </p:cNvSpPr>
          <p:nvPr/>
        </p:nvSpPr>
        <p:spPr bwMode="auto">
          <a:xfrm>
            <a:off x="911225" y="1812925"/>
            <a:ext cx="6156325"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God loves us the same!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16742F63-1D8D-4E7F-8F3E-789B0C2BF562}"/>
              </a:ext>
            </a:extLst>
          </p:cNvPr>
          <p:cNvSpPr txBox="1">
            <a:spLocks noChangeArrowheads="1"/>
          </p:cNvSpPr>
          <p:nvPr/>
        </p:nvSpPr>
        <p:spPr bwMode="auto">
          <a:xfrm>
            <a:off x="2927350" y="404813"/>
            <a:ext cx="6156325"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God loves us the same!</a:t>
            </a:r>
          </a:p>
        </p:txBody>
      </p:sp>
      <p:pic>
        <p:nvPicPr>
          <p:cNvPr id="9219" name="Picture 7" descr="Another popular myth is the idea that your heart literally skips a beat when you sneeze. Yet more poppycock! When you sneeze the pressure in your chest increases as you inhale and then drops when you exhale, so your heart rate is affected, but rest assured it does keep on beating. ">
            <a:extLst>
              <a:ext uri="{FF2B5EF4-FFF2-40B4-BE49-F238E27FC236}">
                <a16:creationId xmlns:a16="http://schemas.microsoft.com/office/drawing/2014/main" id="{93AA980A-7C9B-4A35-A8BE-5F20B36ED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13" y="3357563"/>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5" descr="sneeze1">
            <a:extLst>
              <a:ext uri="{FF2B5EF4-FFF2-40B4-BE49-F238E27FC236}">
                <a16:creationId xmlns:a16="http://schemas.microsoft.com/office/drawing/2014/main" id="{81954BD1-6167-4EE0-8968-6B10C63C4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25" y="4660900"/>
            <a:ext cx="43211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7" descr="sneeze3">
            <a:extLst>
              <a:ext uri="{FF2B5EF4-FFF2-40B4-BE49-F238E27FC236}">
                <a16:creationId xmlns:a16="http://schemas.microsoft.com/office/drawing/2014/main" id="{EBC2745A-F50C-4FC3-A33F-3858D65CC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2652">
            <a:off x="9183688" y="4454525"/>
            <a:ext cx="22320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8" descr="sneeze4">
            <a:extLst>
              <a:ext uri="{FF2B5EF4-FFF2-40B4-BE49-F238E27FC236}">
                <a16:creationId xmlns:a16="http://schemas.microsoft.com/office/drawing/2014/main" id="{F2361404-E756-4D83-A964-07BF7D069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925" y="6027738"/>
            <a:ext cx="777716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9" descr="sneeze3">
            <a:extLst>
              <a:ext uri="{FF2B5EF4-FFF2-40B4-BE49-F238E27FC236}">
                <a16:creationId xmlns:a16="http://schemas.microsoft.com/office/drawing/2014/main" id="{5BBE0263-497B-45C5-8D43-3CA78B881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232">
            <a:off x="3863975" y="2420938"/>
            <a:ext cx="23764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0" descr="sneeze2">
            <a:extLst>
              <a:ext uri="{FF2B5EF4-FFF2-40B4-BE49-F238E27FC236}">
                <a16:creationId xmlns:a16="http://schemas.microsoft.com/office/drawing/2014/main" id="{92DCC3CD-3F18-4E90-8480-92B4E35085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7238" y="1443038"/>
            <a:ext cx="8651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1" descr="sneeze2">
            <a:extLst>
              <a:ext uri="{FF2B5EF4-FFF2-40B4-BE49-F238E27FC236}">
                <a16:creationId xmlns:a16="http://schemas.microsoft.com/office/drawing/2014/main" id="{9497C52A-F94C-4B2A-A07D-0FC4C58EB4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738" y="2179638"/>
            <a:ext cx="8651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2" descr="sneeze2">
            <a:extLst>
              <a:ext uri="{FF2B5EF4-FFF2-40B4-BE49-F238E27FC236}">
                <a16:creationId xmlns:a16="http://schemas.microsoft.com/office/drawing/2014/main" id="{8A4677CB-366C-4AE6-BEC9-F338BA57FF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1300" y="1981200"/>
            <a:ext cx="8651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3" descr="sneeze2">
            <a:extLst>
              <a:ext uri="{FF2B5EF4-FFF2-40B4-BE49-F238E27FC236}">
                <a16:creationId xmlns:a16="http://schemas.microsoft.com/office/drawing/2014/main" id="{6DA741B7-2313-4F00-9032-C3D1865674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0" y="2417763"/>
            <a:ext cx="8651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4" descr="sneeze2">
            <a:extLst>
              <a:ext uri="{FF2B5EF4-FFF2-40B4-BE49-F238E27FC236}">
                <a16:creationId xmlns:a16="http://schemas.microsoft.com/office/drawing/2014/main" id="{24028A1B-ACA5-4ED8-B61F-DDE7277CF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4363" y="2813050"/>
            <a:ext cx="8651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5" descr="sneeze1">
            <a:extLst>
              <a:ext uri="{FF2B5EF4-FFF2-40B4-BE49-F238E27FC236}">
                <a16:creationId xmlns:a16="http://schemas.microsoft.com/office/drawing/2014/main" id="{ABE8DA94-34D3-42D1-A101-76CCCC5E9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013" y="419100"/>
            <a:ext cx="43211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neeze">
            <a:extLst>
              <a:ext uri="{FF2B5EF4-FFF2-40B4-BE49-F238E27FC236}">
                <a16:creationId xmlns:a16="http://schemas.microsoft.com/office/drawing/2014/main" id="{F23A3B87-8BF9-4858-BFE4-DD54F12F9FAD}"/>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00150" y="1465263"/>
            <a:ext cx="2740025" cy="33909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6">
            <a:extLst>
              <a:ext uri="{FF2B5EF4-FFF2-40B4-BE49-F238E27FC236}">
                <a16:creationId xmlns:a16="http://schemas.microsoft.com/office/drawing/2014/main" id="{301A8D22-B348-4058-A9CD-5343450E7B6B}"/>
              </a:ext>
            </a:extLst>
          </p:cNvPr>
          <p:cNvSpPr txBox="1">
            <a:spLocks noChangeArrowheads="1"/>
          </p:cNvSpPr>
          <p:nvPr/>
        </p:nvSpPr>
        <p:spPr bwMode="auto">
          <a:xfrm>
            <a:off x="4549775" y="1773238"/>
            <a:ext cx="6156325"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No matter how we sneeze, </a:t>
            </a:r>
          </a:p>
          <a:p>
            <a:pPr eaLnBrk="1" hangingPunct="1">
              <a:spcBef>
                <a:spcPct val="50000"/>
              </a:spcBef>
            </a:pPr>
            <a:r>
              <a:rPr lang="en-US" altLang="en-US" sz="3200">
                <a:latin typeface="Arial Black" panose="020B0A04020102020204" pitchFamily="34" charset="0"/>
              </a:rPr>
              <a:t>God loves us the same!</a:t>
            </a:r>
          </a:p>
        </p:txBody>
      </p:sp>
    </p:spTree>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TotalTime>
  <Words>225</Words>
  <Application>Microsoft Office PowerPoint</Application>
  <PresentationFormat>Widescreen</PresentationFormat>
  <Paragraphs>42</Paragraphs>
  <Slides>11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 Black</vt:lpstr>
      <vt:lpstr>Calibri Light</vt:lpstr>
      <vt:lpstr>Arial</vt:lpstr>
      <vt:lpstr>Calibri</vt:lpstr>
      <vt:lpstr>Arial Narrow</vt:lpstr>
      <vt:lpstr>Default Design</vt:lpstr>
      <vt:lpstr>Adobe Photoshop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Brendan Petty</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Sneeze Song</dc:title>
  <dc:subject>Song Words</dc:subject>
  <dc:creator>Snack Music Productions</dc:creator>
  <cp:lastModifiedBy>Brendan Petty</cp:lastModifiedBy>
  <cp:revision>10</cp:revision>
  <dcterms:created xsi:type="dcterms:W3CDTF">2007-06-05T21:29:55Z</dcterms:created>
  <dcterms:modified xsi:type="dcterms:W3CDTF">2019-11-27T08:10:19Z</dcterms:modified>
</cp:coreProperties>
</file>