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handoutMasterIdLst>
    <p:handoutMasterId r:id="rId18"/>
  </p:handoutMasterIdLst>
  <p:sldIdLst>
    <p:sldId id="260" r:id="rId2"/>
    <p:sldId id="261" r:id="rId3"/>
    <p:sldId id="262" r:id="rId4"/>
    <p:sldId id="263" r:id="rId5"/>
    <p:sldId id="264" r:id="rId6"/>
    <p:sldId id="265" r:id="rId7"/>
    <p:sldId id="276" r:id="rId8"/>
    <p:sldId id="277" r:id="rId9"/>
    <p:sldId id="278" r:id="rId10"/>
    <p:sldId id="279" r:id="rId11"/>
    <p:sldId id="280" r:id="rId12"/>
    <p:sldId id="271" r:id="rId13"/>
    <p:sldId id="272" r:id="rId14"/>
    <p:sldId id="273" r:id="rId15"/>
    <p:sldId id="274" r:id="rId16"/>
    <p:sldId id="275" r:id="rId17"/>
  </p:sldIdLst>
  <p:sldSz cx="12192000" cy="6858000"/>
  <p:notesSz cx="9569450" cy="6832600"/>
  <p:embeddedFontLst>
    <p:embeddedFont>
      <p:font typeface="Arial Black" panose="020B0A04020102020204" pitchFamily="34" charset="0"/>
      <p:regular r:id="rId19"/>
      <p:bold r:id="rId20"/>
    </p:embeddedFont>
    <p:embeddedFont>
      <p:font typeface="Arial Narrow" panose="020B0606020202030204" pitchFamily="3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96" y="5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280FC441-1F38-4E46-8FB5-38D3CBC4CFA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465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AFBDAF33-2D4D-4153-8B57-23F3B650A69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21313" y="0"/>
            <a:ext cx="41465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114692" name="Rectangle 4">
            <a:extLst>
              <a:ext uri="{FF2B5EF4-FFF2-40B4-BE49-F238E27FC236}">
                <a16:creationId xmlns:a16="http://schemas.microsoft.com/office/drawing/2014/main" id="{D07FEF9C-E576-481E-B366-74A4A119F56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89700"/>
            <a:ext cx="41465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114693" name="Rectangle 5">
            <a:extLst>
              <a:ext uri="{FF2B5EF4-FFF2-40B4-BE49-F238E27FC236}">
                <a16:creationId xmlns:a16="http://schemas.microsoft.com/office/drawing/2014/main" id="{6BE3F133-8902-49AA-B5CE-E2CCA2B32BC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21313" y="6489700"/>
            <a:ext cx="41465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48AF4CB-9959-4DB8-A707-C83D27570AE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72F3F-9CEF-43B5-A446-C2643272E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92114-117E-4296-ADBE-5AE889E5A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64A8F-4FB5-4788-8879-EFA828CB7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9B101-3A24-4C99-860D-A7E03938D9A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0710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BF681-E9C7-4A01-A4EE-B62001826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3DD29-C82B-4B6B-A8D2-75FF2D221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7E545-D97A-49DA-B432-983E0477B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7E2EC-2298-4F66-88CB-CE1822E4656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23581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B0A26-FA5C-422D-87F1-6D2B00380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9365D-FDBF-4403-8DAD-832F80535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C3430-1F6A-4E2A-B296-A06D7B251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D1156-0805-405B-80FB-B4389F4DAB4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45442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A6690-21AE-41BC-8B33-6B485C98B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CD021-9E6D-4E82-B514-FAA5056EE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EFD20-201F-458D-9156-74E619B95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0C9D5-3C8F-4416-BCA4-767D98182E0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48227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FFA36-E2CD-4317-B13B-93C16E735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E92D6-A0BF-4E22-99B9-504CA8162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4FA97-E66E-4F28-A699-1422726BD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8CB78-4E50-4CBD-AC09-127FE729396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86932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A702462-7433-4C77-B683-45B366B51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B22DBEA-BCFA-4C5F-9AAB-DE1C8F16E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C12705F-2132-402E-998C-35587561B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A2243-4299-47C1-A85D-23D4FFB97A1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71325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63C6BCA-D853-417F-A674-6EC173B48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6929F3-6F9F-4DB7-91E1-795A3CB47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146251-A2B8-4C59-A41F-660A5E1E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0448A-8586-424D-BEC3-8028A8BFAA5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89416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06A8D1C-C97E-4DF6-8F17-04DD6582C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1FCB535-E62A-4FF8-9A55-CE11A5FA5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8B1B9C2-F5F5-4B88-B552-DE7B7EB91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DF231-1346-4283-B89D-4614950F25D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62621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99065D2-29AA-4210-9A8D-0A3F30013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E83B98C-50FF-45D7-B5BC-2BA1F02E4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C01D163-39C8-4FF2-879F-EF1AC794F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6532C-4255-4C3F-89F7-42CCFA0DDBD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31787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FC9B28-5562-476A-8696-27B0E53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3AC0C7-B700-4A42-8EDD-05012ADF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2BCF483-141B-4741-9ACA-9FFC924DB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2E53F-A311-4275-9D38-042812E335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16745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C2117FB-FBCC-47A5-9D03-3C0EB7470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0DFE40-3422-457D-B317-C946A0174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2BE4923-EE33-4E6B-986A-4327D0DCD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F0C48-43F3-4B88-8E58-5A4571E749B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72350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B101495-3DC8-44AF-93AE-8B1F682C0EE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FE6512B-FBAE-4881-9DB1-28D5AC0F25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35B12-EE08-42B2-A44E-E8513179FC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30386-6440-42DB-9772-8468F08760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D3887-E8B5-452A-8F1D-D88B083819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67D126-4CE1-459A-A3C3-8618FFC11AB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EF6246F5-507A-4B9E-BB02-CB5D2F4AF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518275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333399"/>
                </a:solidFill>
                <a:latin typeface="Arial Narrow" panose="020B0606020202030204" pitchFamily="34" charset="0"/>
              </a:rPr>
              <a:t>© 2005 Snack Music Productions</a:t>
            </a:r>
          </a:p>
        </p:txBody>
      </p:sp>
      <p:pic>
        <p:nvPicPr>
          <p:cNvPr id="3075" name="Picture 5" descr="thewhistlesong">
            <a:extLst>
              <a:ext uri="{FF2B5EF4-FFF2-40B4-BE49-F238E27FC236}">
                <a16:creationId xmlns:a16="http://schemas.microsoft.com/office/drawing/2014/main" id="{9065672B-A8B3-4F59-932F-CA5457ADE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1196975"/>
            <a:ext cx="7273925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48EE9320-C9E9-4DE2-BEB6-81FBBC14F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724400"/>
            <a:ext cx="9144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AU" altLang="en-US" sz="4000">
                <a:solidFill>
                  <a:srgbClr val="333399"/>
                </a:solidFill>
                <a:latin typeface="Arial Black" panose="020B0A04020102020204" pitchFamily="34" charset="0"/>
              </a:rPr>
              <a:t>And wondered and you wondered and you wondered why you wondered?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ABEC566C-B808-458A-B9C6-A1B10BD33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85800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AU" altLang="en-US" sz="4000">
                <a:solidFill>
                  <a:srgbClr val="333399"/>
                </a:solidFill>
                <a:latin typeface="Arial Black" panose="020B0A04020102020204" pitchFamily="34" charset="0"/>
              </a:rPr>
              <a:t>Well I don't have the answers, but I know this much is true…</a:t>
            </a:r>
          </a:p>
        </p:txBody>
      </p:sp>
      <p:pic>
        <p:nvPicPr>
          <p:cNvPr id="12291" name="Picture 4" descr="what">
            <a:extLst>
              <a:ext uri="{FF2B5EF4-FFF2-40B4-BE49-F238E27FC236}">
                <a16:creationId xmlns:a16="http://schemas.microsoft.com/office/drawing/2014/main" id="{609BF031-A18E-4685-A69D-B27124CC4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3357563"/>
            <a:ext cx="4586287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4E986985-336C-4453-A1AE-32335FF66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828800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AU" altLang="en-US" sz="4000">
                <a:solidFill>
                  <a:srgbClr val="333399"/>
                </a:solidFill>
                <a:latin typeface="Arial Black" panose="020B0A04020102020204" pitchFamily="34" charset="0"/>
              </a:rPr>
              <a:t>Jesus loves you heaps,</a:t>
            </a:r>
          </a:p>
          <a:p>
            <a:pPr algn="ctr" eaLnBrk="1" hangingPunct="1"/>
            <a:r>
              <a:rPr lang="en-AU" altLang="en-US" sz="4000">
                <a:solidFill>
                  <a:srgbClr val="333399"/>
                </a:solidFill>
                <a:latin typeface="Arial Black" panose="020B0A04020102020204" pitchFamily="34" charset="0"/>
              </a:rPr>
              <a:t>And He loves your family too</a:t>
            </a:r>
          </a:p>
        </p:txBody>
      </p:sp>
      <p:pic>
        <p:nvPicPr>
          <p:cNvPr id="13315" name="Picture 4" descr="wow">
            <a:extLst>
              <a:ext uri="{FF2B5EF4-FFF2-40B4-BE49-F238E27FC236}">
                <a16:creationId xmlns:a16="http://schemas.microsoft.com/office/drawing/2014/main" id="{CF8E3CEC-BBF9-4A37-857E-D2483B3B2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4005263"/>
            <a:ext cx="3625850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594D4E8-3ECA-412E-9F50-1F2394F1B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81400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AU" altLang="en-US" sz="4000">
                <a:solidFill>
                  <a:srgbClr val="333399"/>
                </a:solidFill>
                <a:latin typeface="Arial Black" panose="020B0A04020102020204" pitchFamily="34" charset="0"/>
              </a:rPr>
              <a:t>He wants to be my friend,</a:t>
            </a:r>
          </a:p>
          <a:p>
            <a:pPr algn="ctr" eaLnBrk="1" hangingPunct="1"/>
            <a:r>
              <a:rPr lang="en-AU" altLang="en-US" sz="4000">
                <a:solidFill>
                  <a:srgbClr val="333399"/>
                </a:solidFill>
                <a:latin typeface="Arial Black" panose="020B0A04020102020204" pitchFamily="34" charset="0"/>
              </a:rPr>
              <a:t>And to be a friend to you…</a:t>
            </a:r>
          </a:p>
        </p:txBody>
      </p:sp>
      <p:pic>
        <p:nvPicPr>
          <p:cNvPr id="14339" name="Picture 4" descr="yes">
            <a:extLst>
              <a:ext uri="{FF2B5EF4-FFF2-40B4-BE49-F238E27FC236}">
                <a16:creationId xmlns:a16="http://schemas.microsoft.com/office/drawing/2014/main" id="{D902CDE8-EFDB-41C6-937B-D489F6BA6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5373688"/>
            <a:ext cx="2960687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B522C8A6-3BA9-409C-81A3-1155F9109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724400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AU" altLang="en-US" sz="4000">
                <a:solidFill>
                  <a:srgbClr val="333399"/>
                </a:solidFill>
                <a:latin typeface="Arial Black" panose="020B0A04020102020204" pitchFamily="34" charset="0"/>
              </a:rPr>
              <a:t>Jesus, Jesus,</a:t>
            </a:r>
          </a:p>
          <a:p>
            <a:pPr algn="ctr" eaLnBrk="1" hangingPunct="1"/>
            <a:r>
              <a:rPr lang="en-AU" altLang="en-US" sz="4000">
                <a:solidFill>
                  <a:srgbClr val="333399"/>
                </a:solidFill>
                <a:latin typeface="Arial Black" panose="020B0A04020102020204" pitchFamily="34" charset="0"/>
              </a:rPr>
              <a:t>It’s Jesus you can choose!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AD1794A-6EE6-4216-A80C-2D4EF8D1E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518275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333399"/>
                </a:solidFill>
                <a:latin typeface="Arial Narrow" panose="020B0606020202030204" pitchFamily="34" charset="0"/>
              </a:rPr>
              <a:t>Snack Music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0B8E590-9229-4BD3-8FD8-9A27527E6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85800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AU" altLang="en-US" sz="4000">
                <a:solidFill>
                  <a:srgbClr val="333399"/>
                </a:solidFill>
                <a:latin typeface="Arial Black" panose="020B0A04020102020204" pitchFamily="34" charset="0"/>
              </a:rPr>
              <a:t>Have you ever wondered why the chicken crossed the road?</a:t>
            </a:r>
          </a:p>
        </p:txBody>
      </p:sp>
      <p:pic>
        <p:nvPicPr>
          <p:cNvPr id="4099" name="Picture 8" descr="no">
            <a:extLst>
              <a:ext uri="{FF2B5EF4-FFF2-40B4-BE49-F238E27FC236}">
                <a16:creationId xmlns:a16="http://schemas.microsoft.com/office/drawing/2014/main" id="{7715D990-ABF1-426E-B19A-B7D45D4E6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3284538"/>
            <a:ext cx="2271713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6470811-FB50-431A-AD4D-609DE27E5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828800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AU" altLang="en-US" sz="4000">
                <a:solidFill>
                  <a:srgbClr val="333399"/>
                </a:solidFill>
                <a:latin typeface="Arial Black" panose="020B0A04020102020204" pitchFamily="34" charset="0"/>
              </a:rPr>
              <a:t>Have you ever wondered why the princess kissed a toad?</a:t>
            </a:r>
          </a:p>
        </p:txBody>
      </p:sp>
      <p:pic>
        <p:nvPicPr>
          <p:cNvPr id="5123" name="Picture 4" descr="yuk">
            <a:extLst>
              <a:ext uri="{FF2B5EF4-FFF2-40B4-BE49-F238E27FC236}">
                <a16:creationId xmlns:a16="http://schemas.microsoft.com/office/drawing/2014/main" id="{C4A86A17-5EEA-4BA9-B2B6-A22E12CE9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4005263"/>
            <a:ext cx="3235325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AF77A20-065F-47A1-9F47-7F8CF855D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81400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AU" altLang="en-US" sz="4000">
                <a:solidFill>
                  <a:srgbClr val="333399"/>
                </a:solidFill>
                <a:latin typeface="Arial Black" panose="020B0A04020102020204" pitchFamily="34" charset="0"/>
              </a:rPr>
              <a:t>Have you ever wondered what on earth is a commode?</a:t>
            </a:r>
          </a:p>
        </p:txBody>
      </p:sp>
      <p:pic>
        <p:nvPicPr>
          <p:cNvPr id="6147" name="Picture 4" descr="huh">
            <a:extLst>
              <a:ext uri="{FF2B5EF4-FFF2-40B4-BE49-F238E27FC236}">
                <a16:creationId xmlns:a16="http://schemas.microsoft.com/office/drawing/2014/main" id="{C496F5F7-9E3B-4032-A082-8E15C709B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5300663"/>
            <a:ext cx="3571875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E84FEF0-5BFB-469E-9530-D9B69AC69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724400"/>
            <a:ext cx="9144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AU" altLang="en-US" sz="4000">
                <a:solidFill>
                  <a:srgbClr val="333399"/>
                </a:solidFill>
                <a:latin typeface="Arial Black" panose="020B0A04020102020204" pitchFamily="34" charset="0"/>
              </a:rPr>
              <a:t>And wondered and you wondered and you wondered why you wondered?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7B78B0D-964D-4510-87A7-9381B3738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85800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AU" altLang="en-US" sz="4000">
                <a:solidFill>
                  <a:srgbClr val="333399"/>
                </a:solidFill>
                <a:latin typeface="Arial Black" panose="020B0A04020102020204" pitchFamily="34" charset="0"/>
              </a:rPr>
              <a:t>Have you ever wondered why the chicken crossed the road?</a:t>
            </a:r>
          </a:p>
        </p:txBody>
      </p:sp>
      <p:pic>
        <p:nvPicPr>
          <p:cNvPr id="8195" name="Picture 4" descr="no">
            <a:extLst>
              <a:ext uri="{FF2B5EF4-FFF2-40B4-BE49-F238E27FC236}">
                <a16:creationId xmlns:a16="http://schemas.microsoft.com/office/drawing/2014/main" id="{779A354C-1EB2-4212-B8A7-F895F8E66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3284538"/>
            <a:ext cx="2271713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419B4E9-AB95-4BAC-9929-AD6B55260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828800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AU" altLang="en-US" sz="4000">
                <a:solidFill>
                  <a:srgbClr val="333399"/>
                </a:solidFill>
                <a:latin typeface="Arial Black" panose="020B0A04020102020204" pitchFamily="34" charset="0"/>
              </a:rPr>
              <a:t>Have you ever wondered why the princess kissed a toad?</a:t>
            </a:r>
          </a:p>
        </p:txBody>
      </p:sp>
      <p:pic>
        <p:nvPicPr>
          <p:cNvPr id="9219" name="Picture 4" descr="yuk">
            <a:extLst>
              <a:ext uri="{FF2B5EF4-FFF2-40B4-BE49-F238E27FC236}">
                <a16:creationId xmlns:a16="http://schemas.microsoft.com/office/drawing/2014/main" id="{A2C1DFFA-9F70-4A22-BB18-F746E3618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4005263"/>
            <a:ext cx="3235325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5D0C967-9710-405C-86B2-DC9434E1B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81400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AU" altLang="en-US" sz="4000">
                <a:solidFill>
                  <a:srgbClr val="333399"/>
                </a:solidFill>
                <a:latin typeface="Arial Black" panose="020B0A04020102020204" pitchFamily="34" charset="0"/>
              </a:rPr>
              <a:t>Have you ever wondered what on earth is a commode?</a:t>
            </a:r>
          </a:p>
        </p:txBody>
      </p:sp>
      <p:pic>
        <p:nvPicPr>
          <p:cNvPr id="10243" name="Picture 4" descr="huh">
            <a:extLst>
              <a:ext uri="{FF2B5EF4-FFF2-40B4-BE49-F238E27FC236}">
                <a16:creationId xmlns:a16="http://schemas.microsoft.com/office/drawing/2014/main" id="{3A7B66D3-F552-4CCB-8404-FACFF3166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5300663"/>
            <a:ext cx="3571875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148</Words>
  <Application>Microsoft Office PowerPoint</Application>
  <PresentationFormat>Widescreen</PresentationFormat>
  <Paragraphs>17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 Black</vt:lpstr>
      <vt:lpstr>Calibri Light</vt:lpstr>
      <vt:lpstr>Arial</vt:lpstr>
      <vt:lpstr>Calibri</vt:lpstr>
      <vt:lpstr>Arial Narrow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Brendan Petty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Whistle Song</dc:title>
  <dc:subject>Song Words</dc:subject>
  <dc:creator>Snack Music Productions</dc:creator>
  <cp:lastModifiedBy>Brendan Petty</cp:lastModifiedBy>
  <cp:revision>9</cp:revision>
  <dcterms:created xsi:type="dcterms:W3CDTF">2006-02-07T22:33:40Z</dcterms:created>
  <dcterms:modified xsi:type="dcterms:W3CDTF">2019-11-27T08:09:43Z</dcterms:modified>
</cp:coreProperties>
</file>